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65" r:id="rId5"/>
    <p:sldId id="580" r:id="rId6"/>
    <p:sldId id="310" r:id="rId7"/>
    <p:sldId id="320" r:id="rId8"/>
    <p:sldId id="459" r:id="rId9"/>
    <p:sldId id="546" r:id="rId10"/>
    <p:sldId id="545" r:id="rId11"/>
    <p:sldId id="549" r:id="rId12"/>
    <p:sldId id="551" r:id="rId13"/>
    <p:sldId id="533" r:id="rId14"/>
    <p:sldId id="550" r:id="rId15"/>
    <p:sldId id="567" r:id="rId16"/>
    <p:sldId id="569" r:id="rId17"/>
    <p:sldId id="570" r:id="rId18"/>
    <p:sldId id="571" r:id="rId19"/>
    <p:sldId id="572" r:id="rId20"/>
    <p:sldId id="566" r:id="rId21"/>
    <p:sldId id="575" r:id="rId22"/>
    <p:sldId id="574" r:id="rId23"/>
    <p:sldId id="576" r:id="rId24"/>
    <p:sldId id="607" r:id="rId25"/>
    <p:sldId id="555" r:id="rId26"/>
    <p:sldId id="578" r:id="rId27"/>
    <p:sldId id="554" r:id="rId28"/>
    <p:sldId id="577" r:id="rId29"/>
    <p:sldId id="553" r:id="rId30"/>
    <p:sldId id="581" r:id="rId31"/>
    <p:sldId id="560" r:id="rId32"/>
    <p:sldId id="588" r:id="rId33"/>
    <p:sldId id="561" r:id="rId34"/>
    <p:sldId id="589" r:id="rId35"/>
    <p:sldId id="590" r:id="rId36"/>
    <p:sldId id="591" r:id="rId37"/>
    <p:sldId id="562" r:id="rId38"/>
    <p:sldId id="592" r:id="rId39"/>
    <p:sldId id="579" r:id="rId40"/>
    <p:sldId id="594" r:id="rId41"/>
    <p:sldId id="595" r:id="rId42"/>
    <p:sldId id="596" r:id="rId43"/>
    <p:sldId id="563" r:id="rId44"/>
    <p:sldId id="593" r:id="rId45"/>
    <p:sldId id="608" r:id="rId46"/>
    <p:sldId id="564" r:id="rId47"/>
    <p:sldId id="597" r:id="rId48"/>
    <p:sldId id="556" r:id="rId49"/>
    <p:sldId id="585" r:id="rId50"/>
    <p:sldId id="557" r:id="rId51"/>
    <p:sldId id="586" r:id="rId52"/>
    <p:sldId id="587" r:id="rId53"/>
    <p:sldId id="559" r:id="rId54"/>
    <p:sldId id="598" r:id="rId55"/>
    <p:sldId id="601" r:id="rId56"/>
    <p:sldId id="606" r:id="rId57"/>
    <p:sldId id="583" r:id="rId58"/>
    <p:sldId id="584" r:id="rId59"/>
    <p:sldId id="599" r:id="rId60"/>
    <p:sldId id="455" r:id="rId61"/>
  </p:sldIdLst>
  <p:sldSz cx="12188825" cy="6858000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208" y="86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10/26/18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10/26/18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doc/articles/defer_panic_recover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issue/1529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cthomas/gometalint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nota/check" TargetMode="External"/><Relationship Id="rId13" Type="http://schemas.openxmlformats.org/officeDocument/2006/relationships/hyperlink" Target="https://github.com/gordonklaus/ineffassign" TargetMode="External"/><Relationship Id="rId3" Type="http://schemas.openxmlformats.org/officeDocument/2006/relationships/hyperlink" Target="https://golang.org/cmd/vet/#hdr-Shadowed_variables" TargetMode="External"/><Relationship Id="rId7" Type="http://schemas.openxmlformats.org/officeDocument/2006/relationships/hyperlink" Target="https://github.com/golang/lint" TargetMode="External"/><Relationship Id="rId12" Type="http://schemas.openxmlformats.org/officeDocument/2006/relationships/hyperlink" Target="https://github.com/mibk/dupl" TargetMode="External"/><Relationship Id="rId17" Type="http://schemas.openxmlformats.org/officeDocument/2006/relationships/hyperlink" Target="https://github.com/securego/gosec" TargetMode="External"/><Relationship Id="rId2" Type="http://schemas.openxmlformats.org/officeDocument/2006/relationships/hyperlink" Target="https://golang.org/cmd/vet/" TargetMode="External"/><Relationship Id="rId16" Type="http://schemas.openxmlformats.org/officeDocument/2006/relationships/hyperlink" Target="https://github.com/jgautheron/gocon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cthomas/gocyclo" TargetMode="External"/><Relationship Id="rId11" Type="http://schemas.openxmlformats.org/officeDocument/2006/relationships/hyperlink" Target="https://github.com/dominikh/go-tools/tree/master/cmd/megacheck" TargetMode="External"/><Relationship Id="rId5" Type="http://schemas.openxmlformats.org/officeDocument/2006/relationships/hyperlink" Target="https://github.com/tsenart/deadcode" TargetMode="External"/><Relationship Id="rId15" Type="http://schemas.openxmlformats.org/officeDocument/2006/relationships/hyperlink" Target="https://github.com/mdempsky/unconvert" TargetMode="External"/><Relationship Id="rId10" Type="http://schemas.openxmlformats.org/officeDocument/2006/relationships/hyperlink" Target="https://github.com/kisielk/errcheck" TargetMode="External"/><Relationship Id="rId4" Type="http://schemas.openxmlformats.org/officeDocument/2006/relationships/hyperlink" Target="https://golang.org/x/tools/cmd/gotype" TargetMode="External"/><Relationship Id="rId9" Type="http://schemas.openxmlformats.org/officeDocument/2006/relationships/hyperlink" Target="https://github.com/mdempsky/maligned" TargetMode="External"/><Relationship Id="rId14" Type="http://schemas.openxmlformats.org/officeDocument/2006/relationships/hyperlink" Target="https://github.com/mvdan/interfac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github.com/mateuszdyminski/bloom-filter/bloom" TargetMode="External"/><Relationship Id="rId2" Type="http://schemas.openxmlformats.org/officeDocument/2006/relationships/hyperlink" Target="https://godoc.or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Clean code in Go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19266D2-4131-734C-AE6F-F96AB279A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>
                <a:latin typeface="+mj-lt"/>
              </a:rPr>
              <a:t>Mateusz Dymiński</a:t>
            </a:r>
          </a:p>
          <a:p>
            <a:r>
              <a:rPr lang="pl-PL" sz="2400" cap="none" dirty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E8DB152-F57E-6C45-B35E-903A8D4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29545"/>
            <a:ext cx="9144001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/>
              <a:t>Uncle</a:t>
            </a:r>
            <a:r>
              <a:rPr lang="pl-PL" dirty="0"/>
              <a:t> Bob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Ward</a:t>
            </a:r>
            <a:r>
              <a:rPr lang="pl-PL" dirty="0"/>
              <a:t> Cunningham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pic>
        <p:nvPicPr>
          <p:cNvPr id="9" name="uncle bob's clean code definition.mp4">
            <a:hlinkClick r:id="" action="ppaction://media"/>
            <a:extLst>
              <a:ext uri="{FF2B5EF4-FFF2-40B4-BE49-F238E27FC236}">
                <a16:creationId xmlns:a16="http://schemas.microsoft.com/office/drawing/2014/main" id="{2BC65392-F1E9-2D49-8D48-E9B0D777E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970" y="1340768"/>
            <a:ext cx="9237443" cy="5196062"/>
          </a:xfrm>
        </p:spPr>
      </p:pic>
    </p:spTree>
    <p:extLst>
      <p:ext uri="{BB962C8B-B14F-4D97-AF65-F5344CB8AC3E}">
        <p14:creationId xmlns:p14="http://schemas.microsoft.com/office/powerpoint/2010/main" val="16022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DD2903A-F7AE-2742-94AB-E263B81ED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timeline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824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Version 1.0 </a:t>
            </a:r>
            <a:r>
              <a:rPr lang="pl-PL" dirty="0" err="1"/>
              <a:t>published</a:t>
            </a:r>
            <a:r>
              <a:rPr lang="pl-PL" dirty="0"/>
              <a:t> in 2012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18E1-11FF-E34F-A063-1E2FCA11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06" y="1124744"/>
            <a:ext cx="6192688" cy="4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Google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answer</a:t>
            </a:r>
            <a:r>
              <a:rPr lang="pl-PL" dirty="0"/>
              <a:t> on the problem of engineering </a:t>
            </a:r>
            <a:r>
              <a:rPr lang="pl-PL" dirty="0" err="1"/>
              <a:t>scale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Google</a:t>
            </a:r>
          </a:p>
          <a:p>
            <a:pPr marL="0" indent="0">
              <a:buNone/>
            </a:pPr>
            <a:r>
              <a:rPr lang="pl-PL" dirty="0"/>
              <a:t>In 2011:</a:t>
            </a:r>
          </a:p>
          <a:p>
            <a:pPr marL="0" indent="0">
              <a:buNone/>
            </a:pPr>
            <a:r>
              <a:rPr lang="pl-PL" dirty="0"/>
              <a:t>- 5000+ </a:t>
            </a:r>
            <a:r>
              <a:rPr lang="pl-PL" dirty="0" err="1"/>
              <a:t>developers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40+ </a:t>
            </a:r>
            <a:r>
              <a:rPr lang="pl-PL" dirty="0" err="1"/>
              <a:t>offices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- 20+ </a:t>
            </a:r>
            <a:r>
              <a:rPr lang="pl-PL" dirty="0" err="1"/>
              <a:t>changes</a:t>
            </a:r>
            <a:r>
              <a:rPr lang="pl-PL" dirty="0"/>
              <a:t> per </a:t>
            </a:r>
            <a:r>
              <a:rPr lang="pl-PL" dirty="0" err="1"/>
              <a:t>minute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- 50%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month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 </a:t>
            </a:r>
            <a:r>
              <a:rPr lang="pl-PL" dirty="0" err="1"/>
              <a:t>million</a:t>
            </a:r>
            <a:r>
              <a:rPr lang="pl-PL" dirty="0"/>
              <a:t> test </a:t>
            </a:r>
            <a:r>
              <a:rPr lang="pl-PL" dirty="0" err="1"/>
              <a:t>cases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per </a:t>
            </a:r>
            <a:r>
              <a:rPr lang="pl-PL" dirty="0" err="1"/>
              <a:t>day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single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tree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Solution: design the </a:t>
            </a:r>
            <a:r>
              <a:rPr lang="pl-PL" dirty="0" err="1"/>
              <a:t>language</a:t>
            </a:r>
            <a:r>
              <a:rPr lang="pl-PL" dirty="0"/>
              <a:t> for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41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Google - </a:t>
            </a:r>
            <a:r>
              <a:rPr lang="pl-PL" dirty="0" err="1"/>
              <a:t>observations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The less </a:t>
            </a:r>
            <a:r>
              <a:rPr lang="pl-PL" dirty="0" err="1"/>
              <a:t>code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the </a:t>
            </a:r>
            <a:r>
              <a:rPr lang="pl-PL" dirty="0" err="1"/>
              <a:t>better</a:t>
            </a:r>
            <a:r>
              <a:rPr lang="pl-PL" dirty="0"/>
              <a:t> - </a:t>
            </a:r>
            <a:r>
              <a:rPr lang="pl-PL" dirty="0" err="1"/>
              <a:t>inheritance</a:t>
            </a:r>
            <a:r>
              <a:rPr lang="pl-PL" dirty="0"/>
              <a:t> hierarchy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operators</a:t>
            </a:r>
            <a:r>
              <a:rPr lang="pl-PL" dirty="0"/>
              <a:t> </a:t>
            </a:r>
            <a:r>
              <a:rPr lang="pl-PL" dirty="0" err="1"/>
              <a:t>overloading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 etc.</a:t>
            </a:r>
          </a:p>
          <a:p>
            <a:r>
              <a:rPr lang="pl-PL" dirty="0"/>
              <a:t>We </a:t>
            </a:r>
            <a:r>
              <a:rPr lang="pl-PL" dirty="0" err="1"/>
              <a:t>read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far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lives</a:t>
            </a:r>
            <a:r>
              <a:rPr lang="pl-PL" dirty="0"/>
              <a:t> </a:t>
            </a:r>
            <a:r>
              <a:rPr lang="pl-PL" dirty="0" err="1"/>
              <a:t>longer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we </a:t>
            </a:r>
            <a:r>
              <a:rPr lang="pl-PL" dirty="0" err="1"/>
              <a:t>expect</a:t>
            </a:r>
            <a:endParaRPr lang="pl-PL" dirty="0"/>
          </a:p>
          <a:p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maintainer</a:t>
            </a:r>
            <a:r>
              <a:rPr lang="pl-PL" dirty="0"/>
              <a:t> of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b="1" dirty="0" err="1"/>
              <a:t>is</a:t>
            </a:r>
            <a:r>
              <a:rPr lang="pl-PL" b="1" dirty="0"/>
              <a:t> not </a:t>
            </a:r>
            <a:r>
              <a:rPr lang="pl-PL" dirty="0"/>
              <a:t>the person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wrote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In big </a:t>
            </a:r>
            <a:r>
              <a:rPr lang="pl-PL" dirty="0" err="1"/>
              <a:t>organizations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skills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vary</a:t>
            </a:r>
            <a:endParaRPr lang="pl-PL" dirty="0"/>
          </a:p>
          <a:p>
            <a:r>
              <a:rPr lang="pl-PL" dirty="0" err="1"/>
              <a:t>Processors</a:t>
            </a:r>
            <a:r>
              <a:rPr lang="pl-PL" dirty="0"/>
              <a:t> </a:t>
            </a:r>
            <a:r>
              <a:rPr lang="pl-PL" dirty="0" err="1"/>
              <a:t>speed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increasing</a:t>
            </a:r>
            <a:r>
              <a:rPr lang="pl-PL" dirty="0"/>
              <a:t> as </a:t>
            </a:r>
            <a:r>
              <a:rPr lang="pl-PL" dirty="0" err="1"/>
              <a:t>expected</a:t>
            </a:r>
            <a:r>
              <a:rPr lang="pl-PL" dirty="0"/>
              <a:t>(</a:t>
            </a:r>
            <a:r>
              <a:rPr lang="pl-PL" dirty="0" err="1"/>
              <a:t>Moore's</a:t>
            </a:r>
            <a:r>
              <a:rPr lang="pl-PL" dirty="0"/>
              <a:t> law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failing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6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- </a:t>
            </a:r>
            <a:r>
              <a:rPr lang="pl-PL" dirty="0" err="1"/>
              <a:t>assumptions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Go </a:t>
            </a:r>
            <a:r>
              <a:rPr lang="pl-PL" sz="2800" dirty="0" err="1"/>
              <a:t>should</a:t>
            </a:r>
            <a:r>
              <a:rPr lang="pl-PL" sz="2800" dirty="0"/>
              <a:t> be:</a:t>
            </a:r>
          </a:p>
          <a:p>
            <a:r>
              <a:rPr lang="pl-PL" sz="2800" dirty="0" err="1"/>
              <a:t>clean</a:t>
            </a:r>
            <a:r>
              <a:rPr lang="pl-PL" sz="2800" dirty="0"/>
              <a:t>  </a:t>
            </a:r>
            <a:r>
              <a:rPr lang="pl-PL" sz="2800" dirty="0" err="1"/>
              <a:t>procedural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endParaRPr lang="pl-PL" sz="2800" dirty="0"/>
          </a:p>
          <a:p>
            <a:r>
              <a:rPr lang="pl-PL" sz="2800" dirty="0" err="1"/>
              <a:t>simple</a:t>
            </a:r>
            <a:endParaRPr lang="pl-PL" sz="2800" dirty="0"/>
          </a:p>
          <a:p>
            <a:r>
              <a:rPr lang="pl-PL" sz="2800" dirty="0" err="1"/>
              <a:t>readable</a:t>
            </a:r>
            <a:endParaRPr lang="pl-PL" sz="2800" dirty="0"/>
          </a:p>
          <a:p>
            <a:r>
              <a:rPr lang="pl-PL" sz="2800" dirty="0" err="1"/>
              <a:t>maintainable</a:t>
            </a:r>
            <a:endParaRPr lang="pl-PL" sz="2800" dirty="0"/>
          </a:p>
          <a:p>
            <a:r>
              <a:rPr lang="pl-PL" sz="2800" dirty="0" err="1"/>
              <a:t>concise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4107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Ward’s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852936"/>
            <a:ext cx="9134391" cy="316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know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are</a:t>
            </a:r>
            <a:r>
              <a:rPr lang="pl-PL" sz="3600" i="1" dirty="0"/>
              <a:t> </a:t>
            </a:r>
            <a:r>
              <a:rPr lang="pl-PL" sz="3600" i="1" dirty="0" err="1"/>
              <a:t>working</a:t>
            </a:r>
            <a:r>
              <a:rPr lang="pl-PL" sz="3600" i="1" dirty="0"/>
              <a:t> with </a:t>
            </a:r>
            <a:r>
              <a:rPr lang="pl-PL" sz="3600" i="1" dirty="0" err="1"/>
              <a:t>clean</a:t>
            </a:r>
            <a:r>
              <a:rPr lang="pl-PL" sz="3600" i="1" dirty="0"/>
              <a:t> </a:t>
            </a:r>
            <a:r>
              <a:rPr lang="pl-PL" sz="3600" i="1" dirty="0" err="1"/>
              <a:t>code</a:t>
            </a:r>
            <a:r>
              <a:rPr lang="pl-PL" sz="3600" i="1" dirty="0"/>
              <a:t> </a:t>
            </a:r>
            <a:r>
              <a:rPr lang="pl-PL" sz="3600" i="1" dirty="0" err="1"/>
              <a:t>when</a:t>
            </a:r>
            <a:r>
              <a:rPr lang="pl-PL" sz="3600" i="1" dirty="0"/>
              <a:t> </a:t>
            </a:r>
            <a:r>
              <a:rPr lang="pl-PL" sz="3600" i="1" dirty="0" err="1"/>
              <a:t>each</a:t>
            </a:r>
            <a:r>
              <a:rPr lang="pl-PL" sz="3600" i="1" dirty="0"/>
              <a:t> </a:t>
            </a:r>
            <a:r>
              <a:rPr lang="pl-PL" sz="3600" i="1" dirty="0" err="1"/>
              <a:t>routine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read</a:t>
            </a:r>
            <a:r>
              <a:rPr lang="pl-PL" sz="3600" i="1" dirty="0"/>
              <a:t> </a:t>
            </a:r>
            <a:r>
              <a:rPr lang="pl-PL" sz="3600" i="1" dirty="0" err="1"/>
              <a:t>turns</a:t>
            </a:r>
            <a:r>
              <a:rPr lang="pl-PL" sz="3600" i="1" dirty="0"/>
              <a:t> out to be </a:t>
            </a:r>
            <a:r>
              <a:rPr lang="pl-PL" sz="3600" b="1" i="1" dirty="0" err="1"/>
              <a:t>pretty</a:t>
            </a:r>
            <a:r>
              <a:rPr lang="pl-PL" sz="3600" b="1" i="1" dirty="0"/>
              <a:t> much </a:t>
            </a:r>
            <a:r>
              <a:rPr lang="pl-PL" sz="3600" b="1" i="1" dirty="0" err="1"/>
              <a:t>what</a:t>
            </a:r>
            <a:r>
              <a:rPr lang="pl-PL" sz="3600" b="1" i="1" dirty="0"/>
              <a:t> </a:t>
            </a:r>
            <a:r>
              <a:rPr lang="pl-PL" sz="3600" b="1" i="1" dirty="0" err="1"/>
              <a:t>you</a:t>
            </a:r>
            <a:r>
              <a:rPr lang="pl-PL" sz="3600" b="1" i="1" dirty="0"/>
              <a:t> </a:t>
            </a:r>
            <a:r>
              <a:rPr lang="pl-PL" sz="3600" b="1" i="1" dirty="0" err="1"/>
              <a:t>expected</a:t>
            </a:r>
            <a:r>
              <a:rPr lang="pl-PL" sz="3600" i="1" dirty="0"/>
              <a:t>.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8694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think that Go is the cleanest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CCA8582-36C7-9E4F-AF61-7CB60E2F9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44E0-8C72-094A-9BDA-022D95E8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75CF-EDDE-DA45-9179-5C9FB2D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4E6C60-C5B3-364A-91AF-08C14DB2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sz="2800" dirty="0"/>
              <a:t>New </a:t>
            </a:r>
            <a:r>
              <a:rPr lang="pl-PL" sz="2800" dirty="0" err="1"/>
              <a:t>versions</a:t>
            </a:r>
            <a:r>
              <a:rPr lang="pl-PL" sz="2800" dirty="0"/>
              <a:t> of Java, JavaScript (</a:t>
            </a:r>
            <a:r>
              <a:rPr lang="pl-PL" sz="2800" dirty="0" err="1"/>
              <a:t>ECMAScript</a:t>
            </a:r>
            <a:r>
              <a:rPr lang="pl-PL" sz="2800" dirty="0"/>
              <a:t>), </a:t>
            </a:r>
            <a:r>
              <a:rPr lang="pl-PL" sz="2800" dirty="0" err="1"/>
              <a:t>Typescript</a:t>
            </a:r>
            <a:r>
              <a:rPr lang="pl-PL" sz="2800" dirty="0"/>
              <a:t>, C#, C++, </a:t>
            </a:r>
            <a:r>
              <a:rPr lang="pl-PL" sz="2800" dirty="0" err="1"/>
              <a:t>Hack</a:t>
            </a:r>
            <a:r>
              <a:rPr lang="pl-PL" sz="2800" dirty="0"/>
              <a:t> (PHP) and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</a:t>
            </a:r>
            <a:r>
              <a:rPr lang="pl-PL" sz="2800" dirty="0" err="1"/>
              <a:t>add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These</a:t>
            </a:r>
            <a:r>
              <a:rPr lang="pl-PL" sz="2800" dirty="0"/>
              <a:t> </a:t>
            </a:r>
            <a:r>
              <a:rPr lang="pl-PL" sz="2800" dirty="0" err="1"/>
              <a:t>languages</a:t>
            </a:r>
            <a:r>
              <a:rPr lang="pl-PL" sz="2800" dirty="0"/>
              <a:t> </a:t>
            </a:r>
            <a:r>
              <a:rPr lang="pl-PL" sz="2800" dirty="0" err="1"/>
              <a:t>actively</a:t>
            </a:r>
            <a:r>
              <a:rPr lang="pl-PL" sz="2800" dirty="0"/>
              <a:t> </a:t>
            </a:r>
            <a:r>
              <a:rPr lang="pl-PL" sz="2800" dirty="0" err="1"/>
              <a:t>borrow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 from one </a:t>
            </a:r>
            <a:r>
              <a:rPr lang="pl-PL" sz="2800" dirty="0" err="1"/>
              <a:t>another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They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converging</a:t>
            </a:r>
            <a:r>
              <a:rPr lang="pl-PL" sz="2800" dirty="0"/>
              <a:t> </a:t>
            </a:r>
            <a:r>
              <a:rPr lang="pl-PL" sz="2800" dirty="0" err="1"/>
              <a:t>into</a:t>
            </a:r>
            <a:r>
              <a:rPr lang="pl-PL" sz="2800" dirty="0"/>
              <a:t> a single </a:t>
            </a:r>
            <a:r>
              <a:rPr lang="pl-PL" sz="2800" dirty="0" err="1"/>
              <a:t>huge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r>
              <a:rPr lang="pl-PL" sz="2800" dirty="0"/>
              <a:t>.</a:t>
            </a:r>
          </a:p>
          <a:p>
            <a:endParaRPr lang="pl-PL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D51B0-B916-4849-A623-9491F41A0C31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07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Writing clean code in Go is really easy</a:t>
            </a:r>
          </a:p>
          <a:p>
            <a:r>
              <a:rPr lang="en-US" sz="2800" dirty="0"/>
              <a:t>Go is cleanest programming language</a:t>
            </a:r>
          </a:p>
          <a:p>
            <a:r>
              <a:rPr lang="en-US" sz="2800" dirty="0"/>
              <a:t>Every programmer should learn Go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47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try</a:t>
            </a:r>
            <a:r>
              <a:rPr lang="pl-PL" dirty="0"/>
              <a:t> to be </a:t>
            </a:r>
            <a:r>
              <a:rPr lang="pl-PL" dirty="0" err="1"/>
              <a:t>like</a:t>
            </a:r>
            <a:r>
              <a:rPr lang="pl-PL" dirty="0"/>
              <a:t> the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r>
              <a:rPr lang="pl-PL" dirty="0"/>
              <a:t>.</a:t>
            </a:r>
          </a:p>
          <a:p>
            <a:r>
              <a:rPr lang="pl-PL" dirty="0"/>
              <a:t>As of Go 1,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/>
              <a:t>Many </a:t>
            </a:r>
            <a:r>
              <a:rPr lang="pl-PL" dirty="0" err="1"/>
              <a:t>newcomers</a:t>
            </a:r>
            <a:r>
              <a:rPr lang="pl-PL" dirty="0"/>
              <a:t> to Go </a:t>
            </a:r>
            <a:r>
              <a:rPr lang="pl-PL" dirty="0" err="1"/>
              <a:t>ask</a:t>
            </a:r>
            <a:r>
              <a:rPr lang="pl-PL" dirty="0"/>
              <a:t> for </a:t>
            </a:r>
            <a:r>
              <a:rPr lang="pl-PL" dirty="0" err="1"/>
              <a:t>features</a:t>
            </a:r>
            <a:r>
              <a:rPr lang="pl-PL" dirty="0"/>
              <a:t> from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. </a:t>
            </a:r>
            <a:br>
              <a:rPr lang="pl-PL" dirty="0"/>
            </a:br>
            <a:r>
              <a:rPr lang="pl-PL" dirty="0"/>
              <a:t>But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do not </a:t>
            </a:r>
            <a:r>
              <a:rPr lang="pl-PL" dirty="0" err="1"/>
              <a:t>belong</a:t>
            </a:r>
            <a:r>
              <a:rPr lang="pl-PL" dirty="0"/>
              <a:t> in Go—and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to Go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,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bigger</a:t>
            </a:r>
            <a:r>
              <a:rPr lang="pl-PL" dirty="0"/>
              <a:t>.</a:t>
            </a:r>
          </a:p>
          <a:p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Go less </a:t>
            </a:r>
            <a:r>
              <a:rPr lang="pl-PL" dirty="0" err="1"/>
              <a:t>interesting</a:t>
            </a:r>
            <a:r>
              <a:rPr lang="pl-PL" dirty="0"/>
              <a:t> by </a:t>
            </a:r>
            <a:r>
              <a:rPr lang="pl-PL" dirty="0" err="1"/>
              <a:t>being</a:t>
            </a:r>
            <a:r>
              <a:rPr lang="pl-PL" dirty="0"/>
              <a:t> less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0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66609"/>
            <a:ext cx="9144001" cy="668616"/>
          </a:xfrm>
        </p:spPr>
        <p:txBody>
          <a:bodyPr>
            <a:normAutofit/>
          </a:bodyPr>
          <a:lstStyle/>
          <a:p>
            <a:r>
              <a:rPr lang="pl-PL" dirty="0"/>
              <a:t>Missing map/</a:t>
            </a:r>
            <a:r>
              <a:rPr lang="pl-PL" dirty="0" err="1"/>
              <a:t>reduce</a:t>
            </a:r>
            <a:r>
              <a:rPr lang="pl-PL" dirty="0"/>
              <a:t>/</a:t>
            </a:r>
            <a:r>
              <a:rPr lang="pl-PL" dirty="0" err="1"/>
              <a:t>filter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7310C-47F5-8C45-841B-BCD81C3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F38167-DD8A-0746-A782-4E7BCE932046}"/>
              </a:ext>
            </a:extLst>
          </p:cNvPr>
          <p:cNvSpPr txBox="1">
            <a:spLocks/>
          </p:cNvSpPr>
          <p:nvPr/>
        </p:nvSpPr>
        <p:spPr>
          <a:xfrm>
            <a:off x="261764" y="980729"/>
            <a:ext cx="5760640" cy="503907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userNames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u)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408B88-559E-8341-828F-7F817BE17250}"/>
              </a:ext>
            </a:extLst>
          </p:cNvPr>
          <p:cNvSpPr txBox="1">
            <a:spLocks/>
          </p:cNvSpPr>
          <p:nvPr/>
        </p:nvSpPr>
        <p:spPr>
          <a:xfrm>
            <a:off x="6171559" y="980729"/>
            <a:ext cx="5760640" cy="503907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static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List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&gt;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getUserNames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stream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    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(p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p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sorted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Comparator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comparing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(User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::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collect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Collectors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toList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DD459-05C1-BC4C-93BD-822FC925DE67}"/>
              </a:ext>
            </a:extLst>
          </p:cNvPr>
          <p:cNvSpPr txBox="1"/>
          <p:nvPr/>
        </p:nvSpPr>
        <p:spPr>
          <a:xfrm>
            <a:off x="621804" y="6165304"/>
            <a:ext cx="105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LoC</a:t>
            </a:r>
            <a:r>
              <a:rPr lang="pl-PL" sz="3200" dirty="0"/>
              <a:t>: Go vs Java  - 17 vs 6</a:t>
            </a:r>
          </a:p>
        </p:txBody>
      </p:sp>
    </p:spTree>
    <p:extLst>
      <p:ext uri="{BB962C8B-B14F-4D97-AF65-F5344CB8AC3E}">
        <p14:creationId xmlns:p14="http://schemas.microsoft.com/office/powerpoint/2010/main" val="35629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17024E4-BA79-4C44-AF19-19DE15BA5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8 spec - 788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docs.oracle.com</a:t>
            </a:r>
            <a:r>
              <a:rPr lang="pl-PL" dirty="0"/>
              <a:t>/</a:t>
            </a:r>
            <a:r>
              <a:rPr lang="pl-PL" dirty="0" err="1"/>
              <a:t>javase</a:t>
            </a:r>
            <a:r>
              <a:rPr lang="pl-PL" dirty="0"/>
              <a:t>/</a:t>
            </a:r>
            <a:r>
              <a:rPr lang="pl-PL" dirty="0" err="1"/>
              <a:t>specs</a:t>
            </a:r>
            <a:r>
              <a:rPr lang="pl-PL" dirty="0"/>
              <a:t>/</a:t>
            </a:r>
            <a:r>
              <a:rPr lang="pl-PL" dirty="0" err="1"/>
              <a:t>jls</a:t>
            </a:r>
            <a:r>
              <a:rPr lang="pl-PL" dirty="0"/>
              <a:t>/se8/jls8.pdf</a:t>
            </a:r>
          </a:p>
          <a:p>
            <a:r>
              <a:rPr lang="pl-PL" dirty="0"/>
              <a:t>Scala spec - 191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www.scala-lang.org</a:t>
            </a:r>
            <a:r>
              <a:rPr lang="pl-PL" dirty="0"/>
              <a:t>/</a:t>
            </a:r>
            <a:r>
              <a:rPr lang="pl-PL" dirty="0" err="1"/>
              <a:t>docu</a:t>
            </a:r>
            <a:r>
              <a:rPr lang="pl-PL" dirty="0"/>
              <a:t>/</a:t>
            </a:r>
            <a:r>
              <a:rPr lang="pl-PL" dirty="0" err="1"/>
              <a:t>files</a:t>
            </a:r>
            <a:r>
              <a:rPr lang="pl-PL" dirty="0"/>
              <a:t>/</a:t>
            </a:r>
            <a:r>
              <a:rPr lang="pl-PL" dirty="0" err="1"/>
              <a:t>ScalaReference.pdf</a:t>
            </a:r>
            <a:endParaRPr lang="pl-PL" dirty="0"/>
          </a:p>
          <a:p>
            <a:r>
              <a:rPr lang="pl-PL" dirty="0" err="1"/>
              <a:t>Python</a:t>
            </a:r>
            <a:r>
              <a:rPr lang="pl-PL" dirty="0"/>
              <a:t> spec - 150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docs.python.org</a:t>
            </a:r>
            <a:r>
              <a:rPr lang="pl-PL" dirty="0"/>
              <a:t>/3/</a:t>
            </a:r>
            <a:r>
              <a:rPr lang="pl-PL" dirty="0" err="1"/>
              <a:t>reference</a:t>
            </a:r>
            <a:r>
              <a:rPr lang="pl-PL" dirty="0"/>
              <a:t>/</a:t>
            </a:r>
          </a:p>
          <a:p>
            <a:r>
              <a:rPr lang="pl-PL" dirty="0" err="1"/>
              <a:t>Golang</a:t>
            </a:r>
            <a:r>
              <a:rPr lang="pl-PL" dirty="0"/>
              <a:t> spec - 51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/ref/spec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6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470BA6-F334-5749-85A7-DEFC1016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501317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If</a:t>
            </a:r>
            <a:r>
              <a:rPr lang="pl-PL" dirty="0"/>
              <a:t> a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waste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choosing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. </a:t>
            </a:r>
          </a:p>
          <a:p>
            <a:r>
              <a:rPr lang="pl-PL" dirty="0"/>
              <a:t>Then </a:t>
            </a:r>
            <a:r>
              <a:rPr lang="pl-PL" dirty="0" err="1"/>
              <a:t>implement</a:t>
            </a:r>
            <a:r>
              <a:rPr lang="pl-PL" dirty="0"/>
              <a:t>, </a:t>
            </a:r>
            <a:r>
              <a:rPr lang="pl-PL" dirty="0" err="1"/>
              <a:t>refine</a:t>
            </a:r>
            <a:r>
              <a:rPr lang="pl-PL" dirty="0"/>
              <a:t>,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rethink</a:t>
            </a:r>
            <a:r>
              <a:rPr lang="pl-PL" dirty="0"/>
              <a:t> and redo.</a:t>
            </a:r>
          </a:p>
          <a:p>
            <a:r>
              <a:rPr lang="pl-PL" dirty="0" err="1"/>
              <a:t>Preferable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one </a:t>
            </a:r>
            <a:r>
              <a:rPr lang="pl-PL" dirty="0" err="1"/>
              <a:t>way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least</a:t>
            </a:r>
            <a:r>
              <a:rPr lang="pl-PL" dirty="0"/>
              <a:t> </a:t>
            </a:r>
            <a:r>
              <a:rPr lang="pl-PL" dirty="0" err="1"/>
              <a:t>fewer</a:t>
            </a:r>
            <a:r>
              <a:rPr lang="pl-PL" dirty="0"/>
              <a:t>, </a:t>
            </a: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ways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hurt </a:t>
            </a:r>
            <a:r>
              <a:rPr lang="pl-PL" dirty="0" err="1"/>
              <a:t>readability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readability</a:t>
            </a:r>
            <a:r>
              <a:rPr lang="pl-PL" dirty="0"/>
              <a:t>.</a:t>
            </a:r>
          </a:p>
          <a:p>
            <a:r>
              <a:rPr lang="pl-PL" dirty="0" err="1"/>
              <a:t>Readability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paramount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8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0D0D7D-3FF3-214A-AADE-CD2C3D4F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or</a:t>
            </a:r>
            <a:r>
              <a:rPr lang="pl-PL" dirty="0"/>
              <a:t> C#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50 </a:t>
            </a:r>
            <a:r>
              <a:rPr lang="pl-PL" dirty="0" err="1"/>
              <a:t>keywords</a:t>
            </a:r>
            <a:r>
              <a:rPr lang="pl-PL" dirty="0"/>
              <a:t>, Go - </a:t>
            </a:r>
            <a:r>
              <a:rPr lang="pl-PL" dirty="0" err="1"/>
              <a:t>only</a:t>
            </a:r>
            <a:r>
              <a:rPr lang="pl-PL" dirty="0"/>
              <a:t> 25</a:t>
            </a:r>
          </a:p>
          <a:p>
            <a:pPr lvl="1"/>
            <a:r>
              <a:rPr lang="pl-PL" dirty="0"/>
              <a:t>Less </a:t>
            </a:r>
            <a:r>
              <a:rPr lang="pl-PL" dirty="0" err="1"/>
              <a:t>features</a:t>
            </a:r>
            <a:r>
              <a:rPr lang="pl-PL" dirty="0"/>
              <a:t> = less </a:t>
            </a:r>
            <a:r>
              <a:rPr lang="pl-PL" dirty="0" err="1"/>
              <a:t>keywords</a:t>
            </a:r>
            <a:endParaRPr lang="pl-PL" dirty="0"/>
          </a:p>
          <a:p>
            <a:r>
              <a:rPr lang="pl-PL" dirty="0"/>
              <a:t>Simple </a:t>
            </a:r>
            <a:r>
              <a:rPr lang="pl-PL" dirty="0" err="1"/>
              <a:t>scoping</a:t>
            </a:r>
            <a:r>
              <a:rPr lang="pl-PL" dirty="0"/>
              <a:t> </a:t>
            </a:r>
            <a:r>
              <a:rPr lang="pl-PL" dirty="0" err="1"/>
              <a:t>rules</a:t>
            </a:r>
            <a:endParaRPr lang="pl-PL" dirty="0"/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start with a </a:t>
            </a:r>
            <a:r>
              <a:rPr lang="pl-PL" dirty="0" err="1"/>
              <a:t>lowercase</a:t>
            </a:r>
            <a:r>
              <a:rPr lang="pl-PL" dirty="0"/>
              <a:t> </a:t>
            </a:r>
            <a:r>
              <a:rPr lang="pl-PL" dirty="0" err="1"/>
              <a:t>letter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to the </a:t>
            </a:r>
            <a:r>
              <a:rPr lang="pl-PL" dirty="0" err="1"/>
              <a:t>package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start with </a:t>
            </a:r>
            <a:r>
              <a:rPr lang="pl-PL" dirty="0" err="1"/>
              <a:t>upper-case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</a:t>
            </a:r>
            <a:r>
              <a:rPr lang="pl-PL" dirty="0" err="1"/>
              <a:t>publically</a:t>
            </a:r>
            <a:r>
              <a:rPr lang="pl-PL" dirty="0"/>
              <a:t>. </a:t>
            </a:r>
          </a:p>
          <a:p>
            <a:r>
              <a:rPr lang="pl-PL" dirty="0" err="1"/>
              <a:t>Build</a:t>
            </a:r>
            <a:r>
              <a:rPr lang="pl-PL" dirty="0"/>
              <a:t>-In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endParaRPr lang="pl-PL" dirty="0"/>
          </a:p>
          <a:p>
            <a:pPr lvl="1"/>
            <a:r>
              <a:rPr lang="pl-PL" dirty="0"/>
              <a:t>Go </a:t>
            </a:r>
            <a:r>
              <a:rPr lang="pl-PL" dirty="0" err="1"/>
              <a:t>creators</a:t>
            </a:r>
            <a:r>
              <a:rPr lang="pl-PL" dirty="0"/>
              <a:t> </a:t>
            </a:r>
            <a:r>
              <a:rPr lang="pl-PL" dirty="0" err="1"/>
              <a:t>built</a:t>
            </a:r>
            <a:r>
              <a:rPr lang="pl-PL" dirty="0"/>
              <a:t>-in the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r>
              <a:rPr lang="pl-PL" dirty="0"/>
              <a:t> to </a:t>
            </a:r>
            <a:r>
              <a:rPr lang="pl-PL" dirty="0" err="1"/>
              <a:t>simplify</a:t>
            </a:r>
            <a:r>
              <a:rPr lang="pl-PL" dirty="0"/>
              <a:t> </a:t>
            </a:r>
            <a:r>
              <a:rPr lang="pl-PL" dirty="0" err="1"/>
              <a:t>memory</a:t>
            </a:r>
            <a:r>
              <a:rPr lang="pl-PL" dirty="0"/>
              <a:t> management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helps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and </a:t>
            </a:r>
            <a:r>
              <a:rPr lang="pl-PL" dirty="0" err="1"/>
              <a:t>eliminate</a:t>
            </a:r>
            <a:r>
              <a:rPr lang="pl-PL" dirty="0"/>
              <a:t> </a:t>
            </a:r>
            <a:r>
              <a:rPr lang="pl-PL" dirty="0" err="1"/>
              <a:t>tech</a:t>
            </a:r>
            <a:r>
              <a:rPr lang="pl-PL" dirty="0"/>
              <a:t> </a:t>
            </a:r>
            <a:r>
              <a:rPr lang="pl-PL" dirty="0" err="1"/>
              <a:t>debt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6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16642B9-46E8-B24F-BCA8-BDEFA8ED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Code</a:t>
            </a:r>
            <a:r>
              <a:rPr lang="pl-PL" dirty="0"/>
              <a:t> with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compile</a:t>
            </a:r>
            <a:endParaRPr lang="pl-PL" dirty="0"/>
          </a:p>
          <a:p>
            <a:r>
              <a:rPr lang="pl-PL" dirty="0"/>
              <a:t>One of the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proverb</a:t>
            </a:r>
            <a:r>
              <a:rPr lang="pl-PL" dirty="0"/>
              <a:t>: „a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copying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Keep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 small</a:t>
            </a:r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copy</a:t>
            </a:r>
            <a:r>
              <a:rPr lang="pl-PL" dirty="0"/>
              <a:t> 5 lines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– do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  <a:p>
            <a:pPr lvl="1"/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standard </a:t>
            </a:r>
            <a:r>
              <a:rPr lang="pl-PL" dirty="0" err="1"/>
              <a:t>library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80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/>
              <a:t>Software Developer at Nokia</a:t>
            </a:r>
          </a:p>
          <a:p>
            <a:r>
              <a:rPr lang="en-US" sz="2800" dirty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86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9DDD27-D556-F74B-A15B-A327292D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requiring</a:t>
            </a:r>
            <a:r>
              <a:rPr lang="pl-PL" dirty="0"/>
              <a:t> the </a:t>
            </a:r>
            <a:r>
              <a:rPr lang="pl-PL" dirty="0" err="1"/>
              <a:t>programmer</a:t>
            </a:r>
            <a:r>
              <a:rPr lang="pl-PL" dirty="0"/>
              <a:t> to </a:t>
            </a:r>
            <a:r>
              <a:rPr lang="pl-PL" dirty="0" err="1"/>
              <a:t>declare</a:t>
            </a:r>
            <a:r>
              <a:rPr lang="pl-PL" dirty="0"/>
              <a:t> </a:t>
            </a:r>
            <a:r>
              <a:rPr lang="pl-PL" dirty="0" err="1"/>
              <a:t>ahead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, in Go a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  <a:r>
              <a:rPr lang="pl-PL" dirty="0" err="1"/>
              <a:t>satisfies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interface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specifies</a:t>
            </a:r>
            <a:r>
              <a:rPr lang="pl-PL" dirty="0"/>
              <a:t> a </a:t>
            </a:r>
            <a:r>
              <a:rPr lang="pl-PL" dirty="0" err="1"/>
              <a:t>subset</a:t>
            </a:r>
            <a:r>
              <a:rPr lang="pl-PL" dirty="0"/>
              <a:t> of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methods</a:t>
            </a:r>
            <a:r>
              <a:rPr lang="pl-PL" dirty="0"/>
              <a:t>. </a:t>
            </a:r>
          </a:p>
          <a:p>
            <a:r>
              <a:rPr lang="pl-PL" dirty="0" err="1"/>
              <a:t>Types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satisfy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once</a:t>
            </a:r>
            <a:r>
              <a:rPr lang="pl-PL" dirty="0"/>
              <a:t>, </a:t>
            </a:r>
            <a:r>
              <a:rPr lang="pl-PL" dirty="0" err="1"/>
              <a:t>without</a:t>
            </a:r>
            <a:r>
              <a:rPr lang="pl-PL" dirty="0"/>
              <a:t> the </a:t>
            </a:r>
            <a:r>
              <a:rPr lang="pl-PL" dirty="0" err="1"/>
              <a:t>complexities</a:t>
            </a:r>
            <a:r>
              <a:rPr lang="pl-PL" dirty="0"/>
              <a:t> of </a:t>
            </a:r>
            <a:r>
              <a:rPr lang="pl-PL" dirty="0" err="1"/>
              <a:t>traditional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inheritance</a:t>
            </a:r>
            <a:r>
              <a:rPr lang="pl-PL" dirty="0"/>
              <a:t>. </a:t>
            </a:r>
          </a:p>
          <a:p>
            <a:r>
              <a:rPr lang="pl-PL" dirty="0"/>
              <a:t>It </a:t>
            </a:r>
            <a:r>
              <a:rPr lang="pl-PL" dirty="0" err="1"/>
              <a:t>takes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getting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to but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implicit</a:t>
            </a:r>
            <a:r>
              <a:rPr lang="pl-PL" dirty="0"/>
              <a:t> style of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one of the most </a:t>
            </a:r>
            <a:r>
              <a:rPr lang="pl-PL" dirty="0" err="1"/>
              <a:t>productive</a:t>
            </a:r>
            <a:r>
              <a:rPr lang="pl-PL" dirty="0"/>
              <a:t>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Go.</a:t>
            </a:r>
          </a:p>
        </p:txBody>
      </p:sp>
    </p:spTree>
    <p:extLst>
      <p:ext uri="{BB962C8B-B14F-4D97-AF65-F5344CB8AC3E}">
        <p14:creationId xmlns:p14="http://schemas.microsoft.com/office/powerpoint/2010/main" val="29048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1FB7A1-7E62-8C43-9DED-193B8F21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Method </a:t>
            </a:r>
            <a:r>
              <a:rPr lang="pl-PL" dirty="0" err="1"/>
              <a:t>dispatch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simplified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doesn't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do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matching</a:t>
            </a:r>
            <a:r>
              <a:rPr lang="pl-PL" dirty="0"/>
              <a:t> as </a:t>
            </a:r>
            <a:r>
              <a:rPr lang="pl-PL" dirty="0" err="1"/>
              <a:t>well</a:t>
            </a:r>
            <a:r>
              <a:rPr lang="pl-PL" dirty="0"/>
              <a:t>. </a:t>
            </a:r>
            <a:r>
              <a:rPr lang="pl-PL" dirty="0" err="1"/>
              <a:t>Experience</a:t>
            </a:r>
            <a:r>
              <a:rPr lang="pl-PL" dirty="0"/>
              <a:t> with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told</a:t>
            </a:r>
            <a:r>
              <a:rPr lang="pl-PL" dirty="0"/>
              <a:t> </a:t>
            </a:r>
            <a:r>
              <a:rPr lang="pl-PL" dirty="0" err="1"/>
              <a:t>us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having</a:t>
            </a:r>
            <a:r>
              <a:rPr lang="pl-PL" dirty="0"/>
              <a:t> a </a:t>
            </a:r>
            <a:r>
              <a:rPr lang="pl-PL" dirty="0" err="1"/>
              <a:t>variety</a:t>
            </a:r>
            <a:r>
              <a:rPr lang="pl-PL" dirty="0"/>
              <a:t> of </a:t>
            </a:r>
            <a:r>
              <a:rPr lang="pl-PL" dirty="0" err="1"/>
              <a:t>methods</a:t>
            </a:r>
            <a:r>
              <a:rPr lang="pl-PL" dirty="0"/>
              <a:t> with the same </a:t>
            </a:r>
            <a:r>
              <a:rPr lang="pl-PL" dirty="0" err="1"/>
              <a:t>name</a:t>
            </a:r>
            <a:r>
              <a:rPr lang="pl-PL" dirty="0"/>
              <a:t> but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signatures</a:t>
            </a:r>
            <a:r>
              <a:rPr lang="pl-PL" dirty="0"/>
              <a:t> was </a:t>
            </a:r>
            <a:r>
              <a:rPr lang="pl-PL" dirty="0" err="1"/>
              <a:t>occasionally</a:t>
            </a:r>
            <a:r>
              <a:rPr lang="pl-PL" dirty="0"/>
              <a:t> </a:t>
            </a:r>
            <a:r>
              <a:rPr lang="pl-PL" dirty="0" err="1"/>
              <a:t>useful</a:t>
            </a:r>
            <a:r>
              <a:rPr lang="pl-PL" dirty="0"/>
              <a:t> but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be </a:t>
            </a:r>
            <a:r>
              <a:rPr lang="pl-PL" dirty="0" err="1"/>
              <a:t>confusing</a:t>
            </a:r>
            <a:r>
              <a:rPr lang="pl-PL" dirty="0"/>
              <a:t> and </a:t>
            </a:r>
            <a:r>
              <a:rPr lang="pl-PL" dirty="0" err="1"/>
              <a:t>fragile</a:t>
            </a:r>
            <a:r>
              <a:rPr lang="pl-PL" dirty="0"/>
              <a:t> in </a:t>
            </a:r>
            <a:r>
              <a:rPr lang="pl-PL" dirty="0" err="1"/>
              <a:t>practice</a:t>
            </a:r>
            <a:r>
              <a:rPr lang="pl-PL" dirty="0"/>
              <a:t>. </a:t>
            </a:r>
          </a:p>
          <a:p>
            <a:r>
              <a:rPr lang="pl-PL" dirty="0" err="1"/>
              <a:t>Matching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by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requiring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in the </a:t>
            </a:r>
            <a:r>
              <a:rPr lang="pl-PL" dirty="0" err="1"/>
              <a:t>types</a:t>
            </a:r>
            <a:r>
              <a:rPr lang="pl-PL" dirty="0"/>
              <a:t> was a major </a:t>
            </a:r>
            <a:r>
              <a:rPr lang="pl-PL" dirty="0" err="1"/>
              <a:t>simplifying</a:t>
            </a:r>
            <a:r>
              <a:rPr lang="pl-PL" dirty="0"/>
              <a:t> </a:t>
            </a:r>
            <a:r>
              <a:rPr lang="pl-PL" dirty="0" err="1"/>
              <a:t>decision</a:t>
            </a:r>
            <a:r>
              <a:rPr lang="pl-PL" dirty="0"/>
              <a:t> in </a:t>
            </a:r>
            <a:r>
              <a:rPr lang="pl-PL" dirty="0" err="1"/>
              <a:t>Go's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system.</a:t>
            </a:r>
          </a:p>
          <a:p>
            <a:r>
              <a:rPr lang="pl-PL" dirty="0" err="1"/>
              <a:t>Regarding</a:t>
            </a:r>
            <a:r>
              <a:rPr lang="pl-PL" dirty="0"/>
              <a:t> operator </a:t>
            </a:r>
            <a:r>
              <a:rPr lang="pl-PL" dirty="0" err="1"/>
              <a:t>overloading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seems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 </a:t>
            </a:r>
            <a:r>
              <a:rPr lang="pl-PL" dirty="0" err="1"/>
              <a:t>convenience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absolute</a:t>
            </a:r>
            <a:r>
              <a:rPr lang="pl-PL" dirty="0"/>
              <a:t> </a:t>
            </a:r>
            <a:r>
              <a:rPr lang="pl-PL" dirty="0" err="1"/>
              <a:t>requirement</a:t>
            </a:r>
            <a:r>
              <a:rPr lang="pl-PL" dirty="0"/>
              <a:t>. </a:t>
            </a:r>
            <a:r>
              <a:rPr lang="pl-PL" dirty="0" err="1"/>
              <a:t>Again</a:t>
            </a:r>
            <a:r>
              <a:rPr lang="pl-PL" dirty="0"/>
              <a:t>,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4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B0DC7F-3331-1D4B-A5D2-8BC83398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We </a:t>
            </a:r>
            <a:r>
              <a:rPr lang="pl-PL" dirty="0" err="1"/>
              <a:t>believe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coupling</a:t>
            </a:r>
            <a:r>
              <a:rPr lang="pl-PL" dirty="0"/>
              <a:t> </a:t>
            </a:r>
            <a:r>
              <a:rPr lang="pl-PL" dirty="0" err="1"/>
              <a:t>exceptions</a:t>
            </a:r>
            <a:r>
              <a:rPr lang="pl-PL" dirty="0"/>
              <a:t> to a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structure</a:t>
            </a:r>
            <a:r>
              <a:rPr lang="pl-PL" dirty="0"/>
              <a:t>, as in the </a:t>
            </a:r>
            <a:r>
              <a:rPr lang="pl-PL" dirty="0" err="1"/>
              <a:t>try-catch-finally</a:t>
            </a:r>
            <a:r>
              <a:rPr lang="pl-PL" dirty="0"/>
              <a:t> idiom, </a:t>
            </a:r>
            <a:r>
              <a:rPr lang="pl-PL" dirty="0" err="1"/>
              <a:t>results</a:t>
            </a:r>
            <a:r>
              <a:rPr lang="pl-PL" dirty="0"/>
              <a:t> in </a:t>
            </a:r>
            <a:r>
              <a:rPr lang="pl-PL" dirty="0" err="1"/>
              <a:t>convoluted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 It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tends</a:t>
            </a:r>
            <a:r>
              <a:rPr lang="pl-PL" dirty="0"/>
              <a:t> to </a:t>
            </a:r>
            <a:r>
              <a:rPr lang="pl-PL" dirty="0" err="1"/>
              <a:t>encourage</a:t>
            </a:r>
            <a:r>
              <a:rPr lang="pl-PL" dirty="0"/>
              <a:t> </a:t>
            </a:r>
            <a:r>
              <a:rPr lang="pl-PL" dirty="0" err="1"/>
              <a:t>programmers</a:t>
            </a:r>
            <a:r>
              <a:rPr lang="pl-PL" dirty="0"/>
              <a:t> to </a:t>
            </a:r>
            <a:r>
              <a:rPr lang="pl-PL" dirty="0" err="1"/>
              <a:t>label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ordinary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failing</a:t>
            </a:r>
            <a:r>
              <a:rPr lang="pl-PL" dirty="0"/>
              <a:t> to open a file, as </a:t>
            </a:r>
            <a:r>
              <a:rPr lang="pl-PL" dirty="0" err="1"/>
              <a:t>exceptional</a:t>
            </a:r>
            <a:r>
              <a:rPr lang="pl-PL" dirty="0"/>
              <a:t>.</a:t>
            </a:r>
          </a:p>
          <a:p>
            <a:r>
              <a:rPr lang="pl-PL" dirty="0"/>
              <a:t>For </a:t>
            </a:r>
            <a:r>
              <a:rPr lang="pl-PL" dirty="0" err="1"/>
              <a:t>plain</a:t>
            </a:r>
            <a:r>
              <a:rPr lang="pl-PL" dirty="0"/>
              <a:t> error </a:t>
            </a:r>
            <a:r>
              <a:rPr lang="pl-PL" dirty="0" err="1"/>
              <a:t>handling</a:t>
            </a:r>
            <a:r>
              <a:rPr lang="pl-PL" dirty="0"/>
              <a:t>, </a:t>
            </a:r>
            <a:r>
              <a:rPr lang="pl-PL" dirty="0" err="1"/>
              <a:t>Go's</a:t>
            </a:r>
            <a:r>
              <a:rPr lang="pl-PL" dirty="0"/>
              <a:t> </a:t>
            </a:r>
            <a:r>
              <a:rPr lang="pl-PL" dirty="0" err="1"/>
              <a:t>multi-value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report </a:t>
            </a:r>
            <a:r>
              <a:rPr lang="pl-PL" dirty="0" err="1"/>
              <a:t>an</a:t>
            </a:r>
            <a:r>
              <a:rPr lang="pl-PL" dirty="0"/>
              <a:t> error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overloading</a:t>
            </a:r>
            <a:r>
              <a:rPr lang="pl-PL" dirty="0"/>
              <a:t> the return </a:t>
            </a:r>
            <a:r>
              <a:rPr lang="pl-PL" dirty="0" err="1"/>
              <a:t>value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couple</a:t>
            </a:r>
            <a:r>
              <a:rPr lang="pl-PL" dirty="0"/>
              <a:t> of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functions</a:t>
            </a:r>
            <a:r>
              <a:rPr lang="pl-PL" dirty="0"/>
              <a:t> to </a:t>
            </a:r>
            <a:r>
              <a:rPr lang="pl-PL" dirty="0" err="1"/>
              <a:t>signal</a:t>
            </a:r>
            <a:r>
              <a:rPr lang="pl-PL" dirty="0"/>
              <a:t> and </a:t>
            </a:r>
            <a:r>
              <a:rPr lang="pl-PL" dirty="0" err="1"/>
              <a:t>recover</a:t>
            </a:r>
            <a:r>
              <a:rPr lang="pl-PL" dirty="0"/>
              <a:t> from </a:t>
            </a:r>
            <a:r>
              <a:rPr lang="pl-PL" dirty="0" err="1"/>
              <a:t>truly</a:t>
            </a:r>
            <a:r>
              <a:rPr lang="pl-PL" dirty="0"/>
              <a:t> </a:t>
            </a:r>
            <a:r>
              <a:rPr lang="pl-PL" dirty="0" err="1"/>
              <a:t>exceptional</a:t>
            </a:r>
            <a:r>
              <a:rPr lang="pl-PL" dirty="0"/>
              <a:t> </a:t>
            </a:r>
            <a:r>
              <a:rPr lang="pl-PL" dirty="0" err="1"/>
              <a:t>conditions</a:t>
            </a:r>
            <a:r>
              <a:rPr lang="pl-PL" dirty="0"/>
              <a:t>. </a:t>
            </a:r>
            <a:r>
              <a:rPr lang="pl-PL" dirty="0" err="1"/>
              <a:t>See</a:t>
            </a:r>
            <a:r>
              <a:rPr lang="pl-PL" dirty="0"/>
              <a:t> the </a:t>
            </a:r>
            <a:r>
              <a:rPr lang="pl-PL" dirty="0">
                <a:hlinkClick r:id="rId2"/>
              </a:rPr>
              <a:t>Defer, Panic, and Recover</a:t>
            </a:r>
            <a:r>
              <a:rPr lang="pl-PL" dirty="0"/>
              <a:t>  The </a:t>
            </a:r>
            <a:r>
              <a:rPr lang="pl-PL" dirty="0" err="1"/>
              <a:t>recovery</a:t>
            </a:r>
            <a:r>
              <a:rPr lang="pl-PL" dirty="0"/>
              <a:t> </a:t>
            </a:r>
            <a:r>
              <a:rPr lang="pl-PL" dirty="0" err="1"/>
              <a:t>mechanism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as part of a </a:t>
            </a:r>
            <a:r>
              <a:rPr lang="pl-PL" dirty="0" err="1"/>
              <a:t>function's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torn</a:t>
            </a:r>
            <a:r>
              <a:rPr lang="pl-PL" dirty="0"/>
              <a:t> down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error,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sufficient</a:t>
            </a:r>
            <a:r>
              <a:rPr lang="pl-PL" dirty="0"/>
              <a:t> to handle </a:t>
            </a:r>
            <a:r>
              <a:rPr lang="pl-PL" dirty="0" err="1"/>
              <a:t>catastrophe</a:t>
            </a:r>
            <a:r>
              <a:rPr lang="pl-PL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98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F40-170B-144E-B89D-28190713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E70D-C7EC-DA48-9A4D-518C3E9EE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FD6FD6-06DD-234D-B643-2D71F131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7590A-6809-4142-A195-257B6AD13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886275"/>
            <a:ext cx="7250464" cy="5816561"/>
          </a:xfrm>
        </p:spPr>
      </p:pic>
    </p:spTree>
    <p:extLst>
      <p:ext uri="{BB962C8B-B14F-4D97-AF65-F5344CB8AC3E}">
        <p14:creationId xmlns:p14="http://schemas.microsoft.com/office/powerpoint/2010/main" val="6768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r>
              <a:rPr lang="pl-PL" dirty="0"/>
              <a:t>In Go, a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complaint</a:t>
            </a:r>
            <a:r>
              <a:rPr lang="pl-PL" dirty="0"/>
              <a:t> from </a:t>
            </a:r>
            <a:r>
              <a:rPr lang="pl-PL" dirty="0" err="1"/>
              <a:t>newly-minted</a:t>
            </a:r>
            <a:r>
              <a:rPr lang="pl-PL" dirty="0"/>
              <a:t> </a:t>
            </a:r>
            <a:r>
              <a:rPr lang="pl-PL" dirty="0" err="1"/>
              <a:t>gophers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error </a:t>
            </a:r>
            <a:r>
              <a:rPr lang="pl-PL" dirty="0" err="1"/>
              <a:t>handling</a:t>
            </a:r>
            <a:r>
              <a:rPr lang="pl-PL" dirty="0"/>
              <a:t> </a:t>
            </a:r>
            <a:r>
              <a:rPr lang="pl-PL" dirty="0" err="1"/>
              <a:t>pattern</a:t>
            </a:r>
            <a:r>
              <a:rPr lang="pl-PL" dirty="0"/>
              <a:t>: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similar-looking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and </a:t>
            </a:r>
            <a:r>
              <a:rPr lang="pl-PL" dirty="0" err="1"/>
              <a:t>over</a:t>
            </a:r>
            <a:r>
              <a:rPr lang="pl-PL" dirty="0"/>
              <a:t>,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considered</a:t>
            </a:r>
            <a:r>
              <a:rPr lang="pl-PL" dirty="0"/>
              <a:t> </a:t>
            </a:r>
            <a:r>
              <a:rPr lang="pl-PL" i="1" dirty="0" err="1"/>
              <a:t>boilerplate</a:t>
            </a:r>
            <a:r>
              <a:rPr lang="pl-PL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BB2A0-9D9C-CF4C-A6CD-74351F0B92AB}"/>
              </a:ext>
            </a:extLst>
          </p:cNvPr>
          <p:cNvSpPr txBox="1">
            <a:spLocks/>
          </p:cNvSpPr>
          <p:nvPr/>
        </p:nvSpPr>
        <p:spPr>
          <a:xfrm>
            <a:off x="1629916" y="2312875"/>
            <a:ext cx="8640959" cy="32763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DoSomething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SomethingElse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endParaRPr lang="pl-PL" sz="12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MoreWork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9852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pPr lvl="1"/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/>
              <a:t>always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– and </a:t>
            </a:r>
            <a:r>
              <a:rPr lang="pl-PL" sz="3200" dirty="0" err="1"/>
              <a:t>its</a:t>
            </a:r>
            <a:r>
              <a:rPr lang="pl-PL" sz="3200" dirty="0"/>
              <a:t> far </a:t>
            </a:r>
            <a:r>
              <a:rPr lang="pl-PL" sz="3200" dirty="0" err="1"/>
              <a:t>better</a:t>
            </a:r>
            <a:r>
              <a:rPr lang="pl-PL" sz="3200" dirty="0"/>
              <a:t> </a:t>
            </a:r>
            <a:r>
              <a:rPr lang="pl-PL" sz="3200" dirty="0" err="1"/>
              <a:t>than</a:t>
            </a:r>
            <a:r>
              <a:rPr lang="pl-PL" sz="3200" dirty="0"/>
              <a:t> </a:t>
            </a:r>
            <a:r>
              <a:rPr lang="pl-PL" sz="3200" dirty="0" err="1"/>
              <a:t>exception</a:t>
            </a:r>
            <a:r>
              <a:rPr lang="pl-PL" sz="3200" dirty="0"/>
              <a:t> </a:t>
            </a:r>
            <a:r>
              <a:rPr lang="pl-PL" sz="3200" dirty="0" err="1"/>
              <a:t>propagation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try-catch-finally</a:t>
            </a:r>
            <a:r>
              <a:rPr lang="pl-PL" sz="3200" dirty="0"/>
              <a:t> </a:t>
            </a:r>
            <a:r>
              <a:rPr lang="pl-PL" sz="3200" dirty="0" err="1"/>
              <a:t>clause</a:t>
            </a:r>
            <a:endParaRPr lang="pl-PL" sz="3200" dirty="0"/>
          </a:p>
          <a:p>
            <a:pPr lvl="1"/>
            <a:r>
              <a:rPr lang="pl-PL" sz="3200" dirty="0"/>
              <a:t>Solution:</a:t>
            </a:r>
          </a:p>
          <a:p>
            <a:pPr lvl="1"/>
            <a:endParaRPr lang="pl-PL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C0D-7D3B-0747-85A5-FFFD141D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3615563"/>
            <a:ext cx="4889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Definition(s) of Clean Code</a:t>
            </a:r>
          </a:p>
          <a:p>
            <a:r>
              <a:rPr lang="en-US" sz="2800" dirty="0"/>
              <a:t>History of Go</a:t>
            </a:r>
          </a:p>
          <a:p>
            <a:r>
              <a:rPr lang="en-US" sz="2800" dirty="0"/>
              <a:t>Go inventors assumptions </a:t>
            </a:r>
          </a:p>
          <a:p>
            <a:r>
              <a:rPr lang="en-US" sz="2800" dirty="0"/>
              <a:t>Why I think that Go is cleanest programming language</a:t>
            </a:r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622D0-75A1-1343-A8DD-C34AB6BA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well</a:t>
            </a:r>
            <a:r>
              <a:rPr lang="pl-PL" dirty="0"/>
              <a:t> be </a:t>
            </a:r>
            <a:r>
              <a:rPr lang="pl-PL" dirty="0" err="1"/>
              <a:t>added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point. We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feel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urgency</a:t>
            </a:r>
            <a:r>
              <a:rPr lang="pl-PL" dirty="0"/>
              <a:t> for </a:t>
            </a:r>
            <a:r>
              <a:rPr lang="pl-PL" dirty="0" err="1"/>
              <a:t>them</a:t>
            </a:r>
            <a:r>
              <a:rPr lang="pl-PL" dirty="0"/>
              <a:t>, </a:t>
            </a:r>
            <a:r>
              <a:rPr lang="pl-PL" dirty="0" err="1"/>
              <a:t>although</a:t>
            </a:r>
            <a:r>
              <a:rPr lang="pl-PL" dirty="0"/>
              <a:t> we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programmers</a:t>
            </a:r>
            <a:r>
              <a:rPr lang="pl-PL" dirty="0"/>
              <a:t> do.</a:t>
            </a:r>
          </a:p>
          <a:p>
            <a:r>
              <a:rPr lang="pl-PL" dirty="0"/>
              <a:t>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mature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,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scope</a:t>
            </a:r>
            <a:r>
              <a:rPr lang="pl-PL" dirty="0"/>
              <a:t> to </a:t>
            </a:r>
            <a:r>
              <a:rPr lang="pl-PL" dirty="0" err="1"/>
              <a:t>consider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form of </a:t>
            </a:r>
            <a:r>
              <a:rPr lang="pl-PL" dirty="0" err="1"/>
              <a:t>generic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remain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caveats</a:t>
            </a:r>
            <a:r>
              <a:rPr lang="pl-PL" dirty="0"/>
              <a:t>.</a:t>
            </a:r>
          </a:p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convenient</a:t>
            </a:r>
            <a:r>
              <a:rPr lang="pl-PL" dirty="0"/>
              <a:t> 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a </a:t>
            </a:r>
            <a:r>
              <a:rPr lang="pl-PL" dirty="0" err="1"/>
              <a:t>cost</a:t>
            </a:r>
            <a:r>
              <a:rPr lang="pl-PL" dirty="0"/>
              <a:t> in </a:t>
            </a:r>
            <a:r>
              <a:rPr lang="pl-PL" dirty="0" err="1"/>
              <a:t>complexity</a:t>
            </a:r>
            <a:r>
              <a:rPr lang="pl-PL" dirty="0"/>
              <a:t> in the </a:t>
            </a:r>
            <a:r>
              <a:rPr lang="pl-PL" dirty="0" err="1"/>
              <a:t>type</a:t>
            </a:r>
            <a:r>
              <a:rPr lang="pl-PL" dirty="0"/>
              <a:t> system and run-</a:t>
            </a:r>
            <a:r>
              <a:rPr lang="pl-PL" dirty="0" err="1"/>
              <a:t>time</a:t>
            </a:r>
            <a:r>
              <a:rPr lang="pl-PL" dirty="0"/>
              <a:t>. We </a:t>
            </a:r>
            <a:r>
              <a:rPr lang="pl-PL" dirty="0" err="1"/>
              <a:t>haven't</a:t>
            </a:r>
            <a:r>
              <a:rPr lang="pl-PL" dirty="0"/>
              <a:t> </a:t>
            </a:r>
            <a:r>
              <a:rPr lang="pl-PL" dirty="0" err="1"/>
              <a:t>yet</a:t>
            </a:r>
            <a:r>
              <a:rPr lang="pl-PL" dirty="0"/>
              <a:t> </a:t>
            </a:r>
            <a:r>
              <a:rPr lang="pl-PL" dirty="0" err="1"/>
              <a:t>found</a:t>
            </a:r>
            <a:r>
              <a:rPr lang="pl-PL" dirty="0"/>
              <a:t> a design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gives</a:t>
            </a:r>
            <a:r>
              <a:rPr lang="pl-PL" dirty="0"/>
              <a:t>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proportionate</a:t>
            </a:r>
            <a:r>
              <a:rPr lang="pl-PL" dirty="0"/>
              <a:t> to the </a:t>
            </a:r>
            <a:r>
              <a:rPr lang="pl-PL" dirty="0" err="1"/>
              <a:t>complexity</a:t>
            </a:r>
            <a:r>
              <a:rPr lang="pl-PL" dirty="0"/>
              <a:t>, </a:t>
            </a:r>
            <a:r>
              <a:rPr lang="pl-PL" dirty="0" err="1"/>
              <a:t>although</a:t>
            </a:r>
            <a:r>
              <a:rPr lang="pl-PL" dirty="0"/>
              <a:t> we </a:t>
            </a:r>
            <a:r>
              <a:rPr lang="pl-PL" dirty="0" err="1"/>
              <a:t>continue</a:t>
            </a:r>
            <a:r>
              <a:rPr lang="pl-PL" dirty="0"/>
              <a:t> to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 </a:t>
            </a:r>
          </a:p>
          <a:p>
            <a:r>
              <a:rPr lang="pl-PL" dirty="0"/>
              <a:t>The </a:t>
            </a:r>
            <a:r>
              <a:rPr lang="pl-PL" dirty="0" err="1"/>
              <a:t>topic</a:t>
            </a:r>
            <a:r>
              <a:rPr lang="pl-PL" dirty="0"/>
              <a:t> </a:t>
            </a:r>
            <a:r>
              <a:rPr lang="pl-PL" dirty="0" err="1"/>
              <a:t>remains</a:t>
            </a:r>
            <a:r>
              <a:rPr lang="pl-PL" dirty="0"/>
              <a:t> open. For a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previous</a:t>
            </a:r>
            <a:r>
              <a:rPr lang="pl-PL" dirty="0"/>
              <a:t> </a:t>
            </a:r>
            <a:r>
              <a:rPr lang="pl-PL" dirty="0" err="1"/>
              <a:t>unsuccessful</a:t>
            </a:r>
            <a:r>
              <a:rPr lang="pl-PL" dirty="0"/>
              <a:t> </a:t>
            </a:r>
            <a:r>
              <a:rPr lang="pl-PL" dirty="0" err="1"/>
              <a:t>attempts</a:t>
            </a:r>
            <a:r>
              <a:rPr lang="pl-PL" dirty="0"/>
              <a:t> to design a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Go, </a:t>
            </a:r>
            <a:r>
              <a:rPr lang="pl-PL" dirty="0" err="1"/>
              <a:t>see</a:t>
            </a:r>
            <a:r>
              <a:rPr lang="pl-PL" dirty="0"/>
              <a:t> </a:t>
            </a:r>
            <a:r>
              <a:rPr lang="pl-PL" dirty="0">
                <a:hlinkClick r:id="rId2"/>
              </a:rPr>
              <a:t>this proposal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8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1" y="381000"/>
            <a:ext cx="10260634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B2664E-1CCE-8242-8C2A-84C1CCA1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16CBD-3FE5-8046-B85B-38EE92C521E6}"/>
              </a:ext>
            </a:extLst>
          </p:cNvPr>
          <p:cNvSpPr txBox="1">
            <a:spLocks/>
          </p:cNvSpPr>
          <p:nvPr/>
        </p:nvSpPr>
        <p:spPr>
          <a:xfrm>
            <a:off x="3574132" y="260648"/>
            <a:ext cx="5760640" cy="648072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, field string)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if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field == „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”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Score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1945F8-7448-AC41-A8EA-8177B982F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33599-09D6-6140-A453-E2E7216F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No Java style </a:t>
            </a:r>
            <a:r>
              <a:rPr lang="pl-PL" dirty="0" err="1"/>
              <a:t>annotations</a:t>
            </a:r>
            <a:r>
              <a:rPr lang="pl-PL" dirty="0"/>
              <a:t>, but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tags</a:t>
            </a:r>
            <a:endParaRPr lang="pl-PL" dirty="0"/>
          </a:p>
          <a:p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Annotation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b="1" i="1" dirty="0" err="1"/>
              <a:t>evil</a:t>
            </a:r>
            <a:r>
              <a:rPr lang="pl-PL" dirty="0"/>
              <a:t>,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represents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functionality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constraint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alters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behavior</a:t>
            </a:r>
            <a:r>
              <a:rPr lang="pl-PL" dirty="0"/>
              <a:t> of </a:t>
            </a:r>
            <a:r>
              <a:rPr lang="pl-PL" dirty="0" err="1"/>
              <a:t>code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hides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of a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and </a:t>
            </a:r>
            <a:r>
              <a:rPr lang="pl-PL" dirty="0" err="1"/>
              <a:t>therefore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harder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, </a:t>
            </a:r>
            <a:r>
              <a:rPr lang="pl-PL" dirty="0" err="1"/>
              <a:t>reuse</a:t>
            </a:r>
            <a:r>
              <a:rPr lang="pl-PL" dirty="0"/>
              <a:t>, </a:t>
            </a:r>
            <a:r>
              <a:rPr lang="pl-PL" dirty="0" err="1"/>
              <a:t>debug</a:t>
            </a:r>
            <a:r>
              <a:rPr lang="pl-PL" dirty="0"/>
              <a:t>, </a:t>
            </a:r>
            <a:r>
              <a:rPr lang="pl-PL" dirty="0" err="1"/>
              <a:t>refactor</a:t>
            </a:r>
            <a:r>
              <a:rPr lang="pl-PL" dirty="0"/>
              <a:t> and to test.</a:t>
            </a:r>
          </a:p>
        </p:txBody>
      </p:sp>
    </p:spTree>
    <p:extLst>
      <p:ext uri="{BB962C8B-B14F-4D97-AF65-F5344CB8AC3E}">
        <p14:creationId xmlns:p14="http://schemas.microsoft.com/office/powerpoint/2010/main" val="29627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35F576-4661-0D47-A1D0-7E887A1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Build</a:t>
            </a:r>
            <a:r>
              <a:rPr lang="pl-PL" dirty="0"/>
              <a:t>-In 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auto </a:t>
            </a:r>
            <a:r>
              <a:rPr lang="pl-PL" dirty="0" err="1"/>
              <a:t>formatter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-in</a:t>
            </a:r>
          </a:p>
          <a:p>
            <a:pPr marL="231775" lvl="1" indent="0">
              <a:buNone/>
            </a:pPr>
            <a:endParaRPr lang="pl-PL" dirty="0"/>
          </a:p>
          <a:p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IDE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</a:p>
          <a:p>
            <a:r>
              <a:rPr lang="pl-PL" dirty="0" err="1"/>
              <a:t>Gofmt'd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write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worry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minor </a:t>
            </a:r>
            <a:r>
              <a:rPr lang="pl-PL" dirty="0" err="1"/>
              <a:t>formatting</a:t>
            </a:r>
            <a:r>
              <a:rPr lang="pl-PL" dirty="0"/>
              <a:t> </a:t>
            </a:r>
            <a:r>
              <a:rPr lang="pl-PL" dirty="0" err="1"/>
              <a:t>concerns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hacking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,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read</a:t>
            </a:r>
            <a:r>
              <a:rPr lang="pl-PL" dirty="0"/>
              <a:t>: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the same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not </a:t>
            </a:r>
            <a:r>
              <a:rPr lang="pl-PL" dirty="0" err="1"/>
              <a:t>mentally</a:t>
            </a:r>
            <a:r>
              <a:rPr lang="pl-PL" dirty="0"/>
              <a:t> </a:t>
            </a:r>
            <a:r>
              <a:rPr lang="pl-PL" dirty="0" err="1"/>
              <a:t>convert</a:t>
            </a:r>
            <a:r>
              <a:rPr lang="pl-PL" dirty="0"/>
              <a:t> </a:t>
            </a:r>
            <a:r>
              <a:rPr lang="pl-PL" dirty="0" err="1"/>
              <a:t>others</a:t>
            </a:r>
            <a:r>
              <a:rPr lang="pl-PL" dirty="0"/>
              <a:t>' </a:t>
            </a:r>
            <a:r>
              <a:rPr lang="pl-PL" dirty="0" err="1"/>
              <a:t>formatting</a:t>
            </a:r>
            <a:r>
              <a:rPr lang="pl-PL" dirty="0"/>
              <a:t> style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maintain</a:t>
            </a:r>
            <a:r>
              <a:rPr lang="pl-PL" dirty="0"/>
              <a:t>: </a:t>
            </a:r>
            <a:r>
              <a:rPr lang="pl-PL" dirty="0" err="1"/>
              <a:t>mechanical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cause</a:t>
            </a:r>
            <a:r>
              <a:rPr lang="pl-PL" dirty="0"/>
              <a:t> </a:t>
            </a:r>
            <a:r>
              <a:rPr lang="pl-PL" dirty="0" err="1"/>
              <a:t>unrelated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file's</a:t>
            </a:r>
            <a:r>
              <a:rPr lang="pl-PL" dirty="0"/>
              <a:t> </a:t>
            </a:r>
            <a:r>
              <a:rPr lang="pl-PL" dirty="0" err="1"/>
              <a:t>formatting</a:t>
            </a:r>
            <a:r>
              <a:rPr lang="pl-PL" dirty="0"/>
              <a:t>; </a:t>
            </a:r>
            <a:r>
              <a:rPr lang="pl-PL" dirty="0" err="1"/>
              <a:t>diffs</a:t>
            </a:r>
            <a:r>
              <a:rPr lang="pl-PL" dirty="0"/>
              <a:t> show </a:t>
            </a:r>
            <a:r>
              <a:rPr lang="pl-PL" dirty="0" err="1"/>
              <a:t>only</a:t>
            </a:r>
            <a:r>
              <a:rPr lang="pl-PL" dirty="0"/>
              <a:t> the real </a:t>
            </a:r>
            <a:r>
              <a:rPr lang="pl-PL" dirty="0" err="1"/>
              <a:t>changes</a:t>
            </a:r>
            <a:r>
              <a:rPr lang="pl-PL" dirty="0"/>
              <a:t>.</a:t>
            </a:r>
          </a:p>
          <a:p>
            <a:pPr lvl="1"/>
            <a:r>
              <a:rPr lang="pl-PL" b="1" dirty="0" err="1"/>
              <a:t>uncontroversial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 err="1"/>
              <a:t>debate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spacing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brace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</a:t>
            </a:r>
            <a:r>
              <a:rPr lang="pl-PL" dirty="0" err="1"/>
              <a:t>ever</a:t>
            </a:r>
            <a:r>
              <a:rPr lang="pl-PL" dirty="0"/>
              <a:t> </a:t>
            </a:r>
            <a:r>
              <a:rPr lang="pl-PL" dirty="0" err="1"/>
              <a:t>again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CE80-F117-DF4C-9F57-2C8CC62CE2D1}"/>
              </a:ext>
            </a:extLst>
          </p:cNvPr>
          <p:cNvSpPr txBox="1"/>
          <p:nvPr/>
        </p:nvSpPr>
        <p:spPr>
          <a:xfrm>
            <a:off x="1629916" y="2204864"/>
            <a:ext cx="9129638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$ 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path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/to/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pl-P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53B4B3-9B52-B546-9FC5-4B11E20B8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Beacause</a:t>
            </a:r>
            <a:r>
              <a:rPr lang="pl-PL" dirty="0"/>
              <a:t> of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liners</a:t>
            </a:r>
            <a:r>
              <a:rPr lang="pl-PL" dirty="0"/>
              <a:t> for Go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Some</a:t>
            </a:r>
            <a:r>
              <a:rPr lang="pl-PL" dirty="0"/>
              <a:t> of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threated</a:t>
            </a:r>
            <a:r>
              <a:rPr lang="pl-PL" dirty="0"/>
              <a:t> as standard </a:t>
            </a:r>
            <a:r>
              <a:rPr lang="pl-PL" dirty="0" err="1"/>
              <a:t>eg</a:t>
            </a:r>
            <a:r>
              <a:rPr lang="pl-PL" dirty="0"/>
              <a:t>. </a:t>
            </a:r>
            <a:r>
              <a:rPr lang="pl-PL" dirty="0" err="1">
                <a:hlinkClick r:id="rId2"/>
              </a:rPr>
              <a:t>G</a:t>
            </a:r>
            <a:r>
              <a:rPr lang="pl-PL" dirty="0" err="1">
                <a:hlinkClick r:id="rId2"/>
              </a:rPr>
              <a:t>ometalinter</a:t>
            </a:r>
            <a:endParaRPr lang="pl-PL" dirty="0"/>
          </a:p>
          <a:p>
            <a:r>
              <a:rPr lang="pl-PL" dirty="0"/>
              <a:t>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:</a:t>
            </a:r>
          </a:p>
          <a:p>
            <a:pPr lvl="1" fontAlgn="base"/>
            <a:r>
              <a:rPr lang="pl-PL" dirty="0" err="1"/>
              <a:t>unchecked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exported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, </a:t>
            </a:r>
            <a:r>
              <a:rPr lang="pl-PL" dirty="0" err="1"/>
              <a:t>structs</a:t>
            </a:r>
            <a:r>
              <a:rPr lang="pl-PL" dirty="0"/>
              <a:t>, </a:t>
            </a:r>
            <a:r>
              <a:rPr lang="pl-PL" dirty="0" err="1"/>
              <a:t>methods</a:t>
            </a:r>
            <a:r>
              <a:rPr lang="pl-PL" dirty="0"/>
              <a:t> and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comments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impropely</a:t>
            </a:r>
            <a:r>
              <a:rPr lang="pl-PL" dirty="0"/>
              <a:t> </a:t>
            </a:r>
            <a:r>
              <a:rPr lang="pl-PL" dirty="0" err="1"/>
              <a:t>named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(</a:t>
            </a:r>
            <a:r>
              <a:rPr lang="pl-PL" dirty="0" err="1"/>
              <a:t>even</a:t>
            </a:r>
            <a:r>
              <a:rPr lang="pl-PL" dirty="0"/>
              <a:t> with </a:t>
            </a:r>
            <a:r>
              <a:rPr lang="pl-PL" dirty="0" err="1"/>
              <a:t>underscores</a:t>
            </a:r>
            <a:r>
              <a:rPr lang="pl-PL" dirty="0"/>
              <a:t> in </a:t>
            </a:r>
            <a:r>
              <a:rPr lang="pl-PL" dirty="0" err="1"/>
              <a:t>them</a:t>
            </a:r>
            <a:r>
              <a:rPr lang="pl-PL" dirty="0"/>
              <a:t>, i.e. </a:t>
            </a:r>
            <a:r>
              <a:rPr lang="pl-PL" i="1" dirty="0" err="1"/>
              <a:t>some_variable</a:t>
            </a:r>
            <a:r>
              <a:rPr lang="pl-PL" dirty="0"/>
              <a:t>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6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 numCol="2">
            <a:normAutofit fontScale="55000" lnSpcReduction="20000"/>
          </a:bodyPr>
          <a:lstStyle/>
          <a:p>
            <a:r>
              <a:rPr lang="pl-PL" u="sng" dirty="0">
                <a:hlinkClick r:id="rId2"/>
              </a:rPr>
              <a:t>go vet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otherwise</a:t>
            </a:r>
            <a:r>
              <a:rPr lang="pl-PL" dirty="0"/>
              <a:t> </a:t>
            </a:r>
            <a:r>
              <a:rPr lang="pl-PL" dirty="0" err="1"/>
              <a:t>compile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go tool vet --shadow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unintentionally</a:t>
            </a:r>
            <a:r>
              <a:rPr lang="pl-PL" dirty="0"/>
              <a:t> </a:t>
            </a:r>
            <a:r>
              <a:rPr lang="pl-PL" dirty="0" err="1"/>
              <a:t>shadowed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 -x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in </a:t>
            </a:r>
            <a:r>
              <a:rPr lang="pl-PL" dirty="0" err="1"/>
              <a:t>external</a:t>
            </a:r>
            <a:r>
              <a:rPr lang="pl-PL" dirty="0"/>
              <a:t> test </a:t>
            </a:r>
            <a:r>
              <a:rPr lang="pl-PL" dirty="0" err="1"/>
              <a:t>packages</a:t>
            </a:r>
            <a:r>
              <a:rPr lang="pl-PL" dirty="0"/>
              <a:t> (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).</a:t>
            </a:r>
          </a:p>
          <a:p>
            <a:r>
              <a:rPr lang="pl-PL" dirty="0">
                <a:hlinkClick r:id="rId5"/>
              </a:rPr>
              <a:t>deadcode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6"/>
              </a:rPr>
              <a:t>gocyclo</a:t>
            </a:r>
            <a:r>
              <a:rPr lang="pl-PL" dirty="0"/>
              <a:t> - </a:t>
            </a:r>
            <a:r>
              <a:rPr lang="pl-PL" dirty="0" err="1"/>
              <a:t>Computes</a:t>
            </a:r>
            <a:r>
              <a:rPr lang="pl-PL" dirty="0"/>
              <a:t> the </a:t>
            </a:r>
            <a:r>
              <a:rPr lang="pl-PL" dirty="0" err="1"/>
              <a:t>cyclomatic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functions</a:t>
            </a:r>
            <a:r>
              <a:rPr lang="pl-PL" dirty="0"/>
              <a:t>.</a:t>
            </a:r>
          </a:p>
          <a:p>
            <a:r>
              <a:rPr lang="pl-PL" dirty="0">
                <a:hlinkClick r:id="rId7"/>
              </a:rPr>
              <a:t>golint</a:t>
            </a:r>
            <a:r>
              <a:rPr lang="pl-PL" dirty="0"/>
              <a:t> - </a:t>
            </a:r>
            <a:r>
              <a:rPr lang="pl-PL" dirty="0" err="1"/>
              <a:t>Google's</a:t>
            </a:r>
            <a:r>
              <a:rPr lang="pl-PL" dirty="0"/>
              <a:t> (</a:t>
            </a:r>
            <a:r>
              <a:rPr lang="pl-PL" dirty="0" err="1"/>
              <a:t>mostly</a:t>
            </a:r>
            <a:r>
              <a:rPr lang="pl-PL" dirty="0"/>
              <a:t> </a:t>
            </a:r>
            <a:r>
              <a:rPr lang="pl-PL" dirty="0" err="1"/>
              <a:t>stylistic</a:t>
            </a:r>
            <a:r>
              <a:rPr lang="pl-PL" dirty="0"/>
              <a:t>) linter.</a:t>
            </a:r>
          </a:p>
          <a:p>
            <a:r>
              <a:rPr lang="pl-PL" dirty="0">
                <a:hlinkClick r:id="rId8"/>
              </a:rPr>
              <a:t>varcheck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global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and </a:t>
            </a:r>
            <a:r>
              <a:rPr lang="pl-PL" dirty="0" err="1"/>
              <a:t>constants</a:t>
            </a:r>
            <a:r>
              <a:rPr lang="pl-PL" dirty="0"/>
              <a:t>.</a:t>
            </a:r>
          </a:p>
          <a:p>
            <a:r>
              <a:rPr lang="pl-PL" dirty="0">
                <a:hlinkClick r:id="rId8"/>
              </a:rPr>
              <a:t>structcheck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.</a:t>
            </a:r>
          </a:p>
          <a:p>
            <a:r>
              <a:rPr lang="pl-PL" dirty="0">
                <a:hlinkClick r:id="rId9"/>
              </a:rPr>
              <a:t>maligned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structs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less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sorted</a:t>
            </a:r>
            <a:r>
              <a:rPr lang="pl-PL" dirty="0"/>
              <a:t>.</a:t>
            </a:r>
          </a:p>
          <a:p>
            <a:r>
              <a:rPr lang="pl-PL" dirty="0">
                <a:hlinkClick r:id="rId10"/>
              </a:rPr>
              <a:t>errcheck</a:t>
            </a:r>
            <a:r>
              <a:rPr lang="pl-PL" dirty="0"/>
              <a:t> -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error return </a:t>
            </a:r>
            <a:r>
              <a:rPr lang="pl-PL" dirty="0" err="1"/>
              <a:t>values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1"/>
              </a:rPr>
              <a:t>megacheck</a:t>
            </a:r>
            <a:r>
              <a:rPr lang="pl-PL" dirty="0"/>
              <a:t> - Run </a:t>
            </a:r>
            <a:r>
              <a:rPr lang="pl-PL" dirty="0" err="1"/>
              <a:t>staticcheck</a:t>
            </a:r>
            <a:r>
              <a:rPr lang="pl-PL" dirty="0"/>
              <a:t>, </a:t>
            </a:r>
            <a:r>
              <a:rPr lang="pl-PL" dirty="0" err="1"/>
              <a:t>gosimple</a:t>
            </a:r>
            <a:r>
              <a:rPr lang="pl-PL" dirty="0"/>
              <a:t> and </a:t>
            </a:r>
            <a:r>
              <a:rPr lang="pl-PL" dirty="0" err="1"/>
              <a:t>unused</a:t>
            </a:r>
            <a:r>
              <a:rPr lang="pl-PL" dirty="0"/>
              <a:t>,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</a:t>
            </a:r>
          </a:p>
          <a:p>
            <a:r>
              <a:rPr lang="pl-PL" dirty="0">
                <a:hlinkClick r:id="rId12"/>
              </a:rPr>
              <a:t>dupl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potentially</a:t>
            </a:r>
            <a:r>
              <a:rPr lang="pl-PL" dirty="0"/>
              <a:t> </a:t>
            </a:r>
            <a:r>
              <a:rPr lang="pl-PL" dirty="0" err="1"/>
              <a:t>duplicated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13"/>
              </a:rPr>
              <a:t>ineffassign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assignments</a:t>
            </a:r>
            <a:r>
              <a:rPr lang="pl-PL" dirty="0"/>
              <a:t> to </a:t>
            </a:r>
            <a:r>
              <a:rPr lang="pl-PL" i="1" dirty="0" err="1"/>
              <a:t>existing</a:t>
            </a:r>
            <a:r>
              <a:rPr lang="pl-PL" dirty="0"/>
              <a:t> 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4"/>
              </a:rPr>
              <a:t>interfacer</a:t>
            </a:r>
            <a:r>
              <a:rPr lang="pl-PL" dirty="0"/>
              <a:t> - </a:t>
            </a:r>
            <a:r>
              <a:rPr lang="pl-PL" dirty="0" err="1"/>
              <a:t>Suggest</a:t>
            </a:r>
            <a:r>
              <a:rPr lang="pl-PL" dirty="0"/>
              <a:t> </a:t>
            </a:r>
            <a:r>
              <a:rPr lang="pl-PL" dirty="0" err="1"/>
              <a:t>narrower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5"/>
              </a:rPr>
              <a:t>unconvert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redundant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conversions</a:t>
            </a:r>
            <a:r>
              <a:rPr lang="pl-PL" dirty="0"/>
              <a:t>.</a:t>
            </a:r>
          </a:p>
          <a:p>
            <a:r>
              <a:rPr lang="pl-PL" dirty="0">
                <a:hlinkClick r:id="rId16"/>
              </a:rPr>
              <a:t>goconst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repeated</a:t>
            </a:r>
            <a:r>
              <a:rPr lang="pl-PL" dirty="0"/>
              <a:t> </a:t>
            </a:r>
            <a:r>
              <a:rPr lang="pl-PL" dirty="0" err="1"/>
              <a:t>strings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be </a:t>
            </a:r>
            <a:r>
              <a:rPr lang="pl-PL" dirty="0" err="1"/>
              <a:t>replaced</a:t>
            </a:r>
            <a:r>
              <a:rPr lang="pl-PL" dirty="0"/>
              <a:t> by a </a:t>
            </a:r>
            <a:r>
              <a:rPr lang="pl-PL" dirty="0" err="1"/>
              <a:t>constant</a:t>
            </a:r>
            <a:r>
              <a:rPr lang="pl-PL" dirty="0"/>
              <a:t>.</a:t>
            </a:r>
          </a:p>
          <a:p>
            <a:r>
              <a:rPr lang="pl-PL" dirty="0">
                <a:hlinkClick r:id="rId17"/>
              </a:rPr>
              <a:t>gosec</a:t>
            </a:r>
            <a:r>
              <a:rPr lang="pl-PL" dirty="0"/>
              <a:t> - </a:t>
            </a:r>
            <a:r>
              <a:rPr lang="pl-PL" dirty="0" err="1"/>
              <a:t>Inspects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by </a:t>
            </a:r>
            <a:r>
              <a:rPr lang="pl-PL" dirty="0" err="1"/>
              <a:t>scanning</a:t>
            </a:r>
            <a:r>
              <a:rPr lang="pl-PL" dirty="0"/>
              <a:t> the Go AST.</a:t>
            </a:r>
          </a:p>
          <a:p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814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github.com</a:t>
            </a:r>
            <a:r>
              <a:rPr lang="en-US" sz="4400" dirty="0"/>
              <a:t>/</a:t>
            </a:r>
            <a:r>
              <a:rPr lang="en-US" sz="4400" dirty="0" err="1"/>
              <a:t>mateuszdyminski</a:t>
            </a:r>
            <a:r>
              <a:rPr lang="en-US" sz="4400" dirty="0"/>
              <a:t>/clean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9B5C50-CCA2-0D4C-9EEF-46E1AECB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huge</a:t>
            </a:r>
            <a:r>
              <a:rPr lang="pl-PL" dirty="0"/>
              <a:t> part of </a:t>
            </a:r>
            <a:r>
              <a:rPr lang="pl-PL" dirty="0" err="1"/>
              <a:t>making</a:t>
            </a:r>
            <a:r>
              <a:rPr lang="pl-PL" dirty="0"/>
              <a:t> software </a:t>
            </a:r>
            <a:r>
              <a:rPr lang="pl-PL" dirty="0" err="1"/>
              <a:t>accessible</a:t>
            </a:r>
            <a:r>
              <a:rPr lang="pl-PL" dirty="0"/>
              <a:t> and </a:t>
            </a:r>
            <a:r>
              <a:rPr lang="pl-PL" dirty="0" err="1"/>
              <a:t>maintainable</a:t>
            </a:r>
            <a:r>
              <a:rPr lang="pl-PL" dirty="0"/>
              <a:t>. </a:t>
            </a:r>
            <a:r>
              <a:rPr lang="pl-PL" dirty="0" err="1"/>
              <a:t>Its</a:t>
            </a:r>
            <a:r>
              <a:rPr lang="pl-PL" dirty="0"/>
              <a:t> one of </a:t>
            </a:r>
            <a:r>
              <a:rPr lang="pl-PL" dirty="0" err="1"/>
              <a:t>characteristic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emphasis</a:t>
            </a:r>
            <a:r>
              <a:rPr lang="pl-PL" dirty="0"/>
              <a:t> on </a:t>
            </a:r>
            <a:r>
              <a:rPr lang="pl-PL" dirty="0" err="1"/>
              <a:t>simple</a:t>
            </a:r>
            <a:r>
              <a:rPr lang="pl-PL" dirty="0"/>
              <a:t>, no-</a:t>
            </a:r>
            <a:r>
              <a:rPr lang="pl-PL" dirty="0" err="1"/>
              <a:t>nonsense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out of the </a:t>
            </a:r>
            <a:r>
              <a:rPr lang="pl-PL" dirty="0" err="1"/>
              <a:t>box</a:t>
            </a:r>
            <a:r>
              <a:rPr lang="pl-PL" dirty="0"/>
              <a:t>.</a:t>
            </a:r>
          </a:p>
          <a:p>
            <a:r>
              <a:rPr lang="pl-PL" dirty="0"/>
              <a:t>The </a:t>
            </a:r>
            <a:r>
              <a:rPr lang="pl-PL" dirty="0" err="1"/>
              <a:t>comments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by </a:t>
            </a:r>
            <a:r>
              <a:rPr lang="pl-PL" dirty="0" err="1"/>
              <a:t>godoc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constructs</a:t>
            </a:r>
            <a:r>
              <a:rPr lang="pl-PL" dirty="0"/>
              <a:t> (as with </a:t>
            </a:r>
            <a:r>
              <a:rPr lang="pl-PL" dirty="0" err="1"/>
              <a:t>Docstring</a:t>
            </a:r>
            <a:r>
              <a:rPr lang="pl-PL" dirty="0"/>
              <a:t>) nor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machine-readable</a:t>
            </a:r>
            <a:r>
              <a:rPr lang="pl-PL" dirty="0"/>
              <a:t> </a:t>
            </a:r>
            <a:r>
              <a:rPr lang="pl-PL" dirty="0" err="1"/>
              <a:t>syntax</a:t>
            </a:r>
            <a:r>
              <a:rPr lang="pl-PL" dirty="0"/>
              <a:t> (as with </a:t>
            </a:r>
            <a:r>
              <a:rPr lang="pl-PL" dirty="0" err="1"/>
              <a:t>Javadoc</a:t>
            </a:r>
            <a:r>
              <a:rPr lang="pl-PL" dirty="0"/>
              <a:t>).</a:t>
            </a:r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in one place: </a:t>
            </a:r>
            <a:r>
              <a:rPr lang="pl-PL" dirty="0">
                <a:hlinkClick r:id="rId2"/>
              </a:rPr>
              <a:t>https://godoc.org/</a:t>
            </a:r>
            <a:endParaRPr lang="pl-PL" dirty="0"/>
          </a:p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run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with </a:t>
            </a:r>
            <a:r>
              <a:rPr lang="pl-PL" dirty="0" err="1"/>
              <a:t>godoc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https://godoc.org/github.com/mateuszdyminski/bloom-filter/bloom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82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570584"/>
          </a:xfrm>
        </p:spPr>
        <p:txBody>
          <a:bodyPr/>
          <a:lstStyle/>
          <a:p>
            <a:r>
              <a:rPr lang="pl-PL" dirty="0"/>
              <a:t>But </a:t>
            </a:r>
            <a:r>
              <a:rPr lang="pl-PL" dirty="0" err="1"/>
              <a:t>sometimes</a:t>
            </a:r>
            <a:r>
              <a:rPr lang="pl-PL" dirty="0"/>
              <a:t> Go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clean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ACCDA-5DE4-1743-B95B-53CBF6D8C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9144001" cy="452592"/>
          </a:xfrm>
        </p:spPr>
        <p:txBody>
          <a:bodyPr>
            <a:normAutofit fontScale="90000"/>
          </a:bodyPr>
          <a:lstStyle/>
          <a:p>
            <a:r>
              <a:rPr lang="pl-PL" dirty="0"/>
              <a:t>Go </a:t>
            </a:r>
            <a:r>
              <a:rPr lang="pl-PL" dirty="0" err="1"/>
              <a:t>concurrency</a:t>
            </a:r>
            <a:r>
              <a:rPr lang="pl-PL" dirty="0"/>
              <a:t> </a:t>
            </a:r>
            <a:r>
              <a:rPr lang="pl-PL" dirty="0" err="1"/>
              <a:t>sometime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Clean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7310C-47F5-8C45-841B-BCD81C3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F38167-DD8A-0746-A782-4E7BCE932046}"/>
              </a:ext>
            </a:extLst>
          </p:cNvPr>
          <p:cNvSpPr txBox="1">
            <a:spLocks/>
          </p:cNvSpPr>
          <p:nvPr/>
        </p:nvSpPr>
        <p:spPr>
          <a:xfrm>
            <a:off x="1269876" y="452592"/>
            <a:ext cx="9144001" cy="640540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sumFiles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{},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root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(&lt;-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For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each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regular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file, start a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goroutine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that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sums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the file and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sends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the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on c.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wg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sync.WaitGroup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filepath.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Walk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root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info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os.FileInfo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!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info.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Mode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IsRegular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ioutil.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c &lt;-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md5.</a:t>
            </a:r>
            <a:r>
              <a:rPr lang="pl-PL" sz="1000" dirty="0">
                <a:solidFill>
                  <a:srgbClr val="DCDCAA"/>
                </a:solidFill>
                <a:latin typeface="Menlo" panose="020B0609030804020204" pitchFamily="49" charset="0"/>
              </a:rPr>
              <a:t>Sum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(data),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}: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Abort the walk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closed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errors.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New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CE9178"/>
                </a:solidFill>
                <a:latin typeface="Menlo" panose="020B0609030804020204" pitchFamily="49" charset="0"/>
              </a:rPr>
              <a:t>"walk </a:t>
            </a:r>
            <a:r>
              <a:rPr lang="pl-PL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canceled</a:t>
            </a:r>
            <a:r>
              <a:rPr lang="pl-PL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default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Walk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has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returned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so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all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calls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to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wg.Add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are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Wait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(c)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No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needed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here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since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buffered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c,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errc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86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E95026-16BA-FE41-A951-2AF173BB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learn</a:t>
            </a:r>
            <a:r>
              <a:rPr lang="pl-PL" dirty="0"/>
              <a:t> Go in 24h</a:t>
            </a:r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tour.golang.org</a:t>
            </a:r>
            <a:endParaRPr lang="pl-PL" dirty="0"/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</a:t>
            </a:r>
            <a:r>
              <a:rPr lang="pl-PL" dirty="0" err="1"/>
              <a:t>doc</a:t>
            </a:r>
            <a:r>
              <a:rPr lang="pl-PL" dirty="0"/>
              <a:t>/</a:t>
            </a:r>
            <a:r>
              <a:rPr lang="pl-PL" dirty="0" err="1"/>
              <a:t>effective_go.html</a:t>
            </a:r>
            <a:endParaRPr lang="pl-PL" dirty="0"/>
          </a:p>
          <a:p>
            <a:r>
              <a:rPr lang="pl-PL" dirty="0" err="1"/>
              <a:t>After</a:t>
            </a:r>
            <a:r>
              <a:rPr lang="pl-PL" dirty="0"/>
              <a:t> 24h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grade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10(6) </a:t>
            </a:r>
            <a:r>
              <a:rPr lang="pl-PL" dirty="0" err="1"/>
              <a:t>years</a:t>
            </a:r>
            <a:r>
              <a:rPr lang="pl-PL" dirty="0"/>
              <a:t> ago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almost</a:t>
            </a:r>
            <a:r>
              <a:rPr lang="pl-PL" dirty="0"/>
              <a:t> the same as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</a:t>
            </a:r>
            <a:r>
              <a:rPr lang="pl-PL" dirty="0" err="1"/>
              <a:t>nowadays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boring</a:t>
            </a:r>
            <a:r>
              <a:rPr lang="pl-PL" dirty="0"/>
              <a:t> and </a:t>
            </a:r>
            <a:r>
              <a:rPr lang="pl-PL" dirty="0" err="1"/>
              <a:t>ugly</a:t>
            </a:r>
            <a:r>
              <a:rPr lang="pl-PL" dirty="0"/>
              <a:t> – but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in the </a:t>
            </a:r>
            <a:r>
              <a:rPr lang="pl-PL" dirty="0" err="1"/>
              <a:t>middle</a:t>
            </a:r>
            <a:r>
              <a:rPr lang="pl-PL" dirty="0"/>
              <a:t> of the </a:t>
            </a:r>
            <a:r>
              <a:rPr lang="pl-PL" dirty="0" err="1"/>
              <a:t>night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0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en-US" dirty="0"/>
              <a:t>Writing clean code in Go is really easy</a:t>
            </a:r>
          </a:p>
          <a:p>
            <a:pPr lvl="1"/>
            <a:r>
              <a:rPr lang="en-US" dirty="0"/>
              <a:t>Go as programming language supports you in writing Clean Code</a:t>
            </a:r>
          </a:p>
          <a:p>
            <a:pPr lvl="1"/>
            <a:r>
              <a:rPr lang="en-US" dirty="0"/>
              <a:t>Creators of Go sacrifice lots of new fancy features to preserve cleanliness of code</a:t>
            </a:r>
          </a:p>
          <a:p>
            <a:r>
              <a:rPr lang="en-US" dirty="0"/>
              <a:t>Go is cleanest programming language</a:t>
            </a:r>
          </a:p>
          <a:p>
            <a:pPr lvl="1"/>
            <a:r>
              <a:rPr lang="en-US" dirty="0"/>
              <a:t>Go does not implementing features from different paradigms</a:t>
            </a:r>
          </a:p>
          <a:p>
            <a:r>
              <a:rPr lang="en-US" dirty="0"/>
              <a:t>Every programmer should learn Go</a:t>
            </a:r>
          </a:p>
          <a:p>
            <a:pPr lvl="1"/>
            <a:r>
              <a:rPr lang="en-US" dirty="0"/>
              <a:t>Hopefully it’s obvious :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21B9F75-8197-9A49-AA1B-58663492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6293C6-DB82-7A49-99DB-BEBB87673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sz="3200" dirty="0" err="1"/>
              <a:t>Clean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definition</a:t>
            </a:r>
            <a:br>
              <a:rPr lang="pl-PL" sz="3200" dirty="0"/>
            </a:br>
            <a:r>
              <a:rPr lang="pl-PL" sz="2400" dirty="0" err="1"/>
              <a:t>Bjarne</a:t>
            </a:r>
            <a:r>
              <a:rPr lang="pl-PL" sz="2400" dirty="0"/>
              <a:t> </a:t>
            </a:r>
            <a:r>
              <a:rPr lang="pl-PL" sz="2400" dirty="0" err="1"/>
              <a:t>Stroustrup</a:t>
            </a:r>
            <a:r>
              <a:rPr lang="pl-PL" sz="2400" dirty="0"/>
              <a:t> - </a:t>
            </a:r>
            <a:r>
              <a:rPr lang="pl-PL" sz="2400" dirty="0" err="1"/>
              <a:t>inventor</a:t>
            </a:r>
            <a:r>
              <a:rPr lang="pl-PL" sz="2400" dirty="0"/>
              <a:t> of C++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i="1" dirty="0"/>
              <a:t>I </a:t>
            </a:r>
            <a:r>
              <a:rPr lang="pl-PL" sz="3200" i="1" dirty="0" err="1"/>
              <a:t>like</a:t>
            </a:r>
            <a:r>
              <a:rPr lang="pl-PL" sz="3200" i="1" dirty="0"/>
              <a:t> my </a:t>
            </a:r>
            <a:r>
              <a:rPr lang="pl-PL" sz="3200" i="1" dirty="0" err="1"/>
              <a:t>code</a:t>
            </a:r>
            <a:r>
              <a:rPr lang="pl-PL" sz="3200" i="1" dirty="0"/>
              <a:t> to be elegant and </a:t>
            </a:r>
            <a:r>
              <a:rPr lang="pl-PL" sz="3200" i="1" dirty="0" err="1"/>
              <a:t>efficient</a:t>
            </a:r>
            <a:r>
              <a:rPr lang="pl-PL" sz="3200" i="1" dirty="0"/>
              <a:t>. The </a:t>
            </a:r>
            <a:r>
              <a:rPr lang="pl-PL" sz="3200" i="1" dirty="0" err="1"/>
              <a:t>logic</a:t>
            </a:r>
            <a:r>
              <a:rPr lang="pl-PL" sz="3200" i="1" dirty="0"/>
              <a:t> </a:t>
            </a:r>
            <a:r>
              <a:rPr lang="pl-PL" sz="3200" i="1" dirty="0" err="1"/>
              <a:t>should</a:t>
            </a:r>
            <a:r>
              <a:rPr lang="pl-PL" sz="3200" i="1" dirty="0"/>
              <a:t> be </a:t>
            </a:r>
            <a:r>
              <a:rPr lang="pl-PL" sz="3200" b="1" i="1" dirty="0" err="1"/>
              <a:t>straightforward</a:t>
            </a:r>
            <a:r>
              <a:rPr lang="pl-PL" sz="3200" i="1" dirty="0"/>
              <a:t> and </a:t>
            </a:r>
            <a:r>
              <a:rPr lang="pl-PL" sz="3200" i="1" dirty="0" err="1"/>
              <a:t>make</a:t>
            </a:r>
            <a:r>
              <a:rPr lang="pl-PL" sz="3200" i="1" dirty="0"/>
              <a:t> </a:t>
            </a:r>
            <a:r>
              <a:rPr lang="pl-PL" sz="3200" i="1" dirty="0" err="1"/>
              <a:t>it</a:t>
            </a:r>
            <a:r>
              <a:rPr lang="pl-PL" sz="3200" i="1" dirty="0"/>
              <a:t> hard for </a:t>
            </a:r>
            <a:r>
              <a:rPr lang="pl-PL" sz="3200" i="1" dirty="0" err="1"/>
              <a:t>bugs</a:t>
            </a:r>
            <a:r>
              <a:rPr lang="pl-PL" sz="3200" i="1" dirty="0"/>
              <a:t> to </a:t>
            </a:r>
            <a:r>
              <a:rPr lang="pl-PL" sz="3200" i="1" dirty="0" err="1"/>
              <a:t>hide</a:t>
            </a:r>
            <a:r>
              <a:rPr lang="pl-PL" sz="3200" i="1" dirty="0"/>
              <a:t>, the </a:t>
            </a:r>
            <a:r>
              <a:rPr lang="pl-PL" sz="3200" i="1" dirty="0" err="1"/>
              <a:t>dependencies</a:t>
            </a:r>
            <a:r>
              <a:rPr lang="pl-PL" sz="3200" i="1" dirty="0"/>
              <a:t> </a:t>
            </a:r>
            <a:r>
              <a:rPr lang="pl-PL" sz="3200" i="1" dirty="0" err="1"/>
              <a:t>minimal</a:t>
            </a:r>
            <a:r>
              <a:rPr lang="pl-PL" sz="3200" i="1" dirty="0"/>
              <a:t> to </a:t>
            </a:r>
            <a:r>
              <a:rPr lang="pl-PL" sz="3200" i="1" dirty="0" err="1"/>
              <a:t>ease</a:t>
            </a:r>
            <a:r>
              <a:rPr lang="pl-PL" sz="3200" i="1" dirty="0"/>
              <a:t> </a:t>
            </a:r>
            <a:r>
              <a:rPr lang="pl-PL" sz="3200" i="1" dirty="0" err="1"/>
              <a:t>maintenance</a:t>
            </a:r>
            <a:r>
              <a:rPr lang="pl-PL" sz="3200" i="1" dirty="0"/>
              <a:t>, </a:t>
            </a:r>
            <a:r>
              <a:rPr lang="pl-PL" sz="3200" b="1" i="1" dirty="0"/>
              <a:t>error </a:t>
            </a:r>
            <a:r>
              <a:rPr lang="pl-PL" sz="3200" b="1" i="1" dirty="0" err="1"/>
              <a:t>handling</a:t>
            </a:r>
            <a:r>
              <a:rPr lang="pl-PL" sz="3200" b="1" i="1" dirty="0"/>
              <a:t> </a:t>
            </a:r>
            <a:r>
              <a:rPr lang="pl-PL" sz="3200" b="1" i="1" dirty="0" err="1"/>
              <a:t>complete</a:t>
            </a:r>
            <a:r>
              <a:rPr lang="pl-PL" sz="3200" b="1" i="1" dirty="0"/>
              <a:t> </a:t>
            </a:r>
            <a:r>
              <a:rPr lang="pl-PL" sz="3200" b="1" i="1" dirty="0" err="1"/>
              <a:t>according</a:t>
            </a:r>
            <a:r>
              <a:rPr lang="pl-PL" sz="3200" b="1" i="1" dirty="0"/>
              <a:t> to </a:t>
            </a:r>
            <a:r>
              <a:rPr lang="pl-PL" sz="3200" b="1" i="1" dirty="0" err="1"/>
              <a:t>an</a:t>
            </a:r>
            <a:r>
              <a:rPr lang="pl-PL" sz="3200" b="1" i="1" dirty="0"/>
              <a:t> </a:t>
            </a:r>
            <a:r>
              <a:rPr lang="pl-PL" sz="3200" b="1" i="1" dirty="0" err="1"/>
              <a:t>articulated</a:t>
            </a:r>
            <a:r>
              <a:rPr lang="pl-PL" sz="3200" b="1" i="1" dirty="0"/>
              <a:t> </a:t>
            </a:r>
            <a:r>
              <a:rPr lang="pl-PL" sz="3200" b="1" i="1" dirty="0" err="1"/>
              <a:t>strategy</a:t>
            </a:r>
            <a:r>
              <a:rPr lang="pl-PL" sz="3200" i="1" dirty="0"/>
              <a:t>, and performance </a:t>
            </a:r>
            <a:r>
              <a:rPr lang="pl-PL" sz="3200" i="1" dirty="0" err="1"/>
              <a:t>close</a:t>
            </a:r>
            <a:r>
              <a:rPr lang="pl-PL" sz="3200" i="1" dirty="0"/>
              <a:t> to </a:t>
            </a:r>
            <a:r>
              <a:rPr lang="pl-PL" sz="3200" i="1" dirty="0" err="1"/>
              <a:t>optimal</a:t>
            </a:r>
            <a:r>
              <a:rPr lang="pl-PL" sz="3200" i="1" dirty="0"/>
              <a:t> </a:t>
            </a:r>
            <a:r>
              <a:rPr lang="pl-PL" sz="3200" i="1" dirty="0" err="1"/>
              <a:t>so</a:t>
            </a:r>
            <a:r>
              <a:rPr lang="pl-PL" sz="3200" i="1" dirty="0"/>
              <a:t> as not to </a:t>
            </a:r>
            <a:r>
              <a:rPr lang="pl-PL" sz="3200" i="1" dirty="0" err="1"/>
              <a:t>tempt</a:t>
            </a:r>
            <a:r>
              <a:rPr lang="pl-PL" sz="3200" i="1" dirty="0"/>
              <a:t> </a:t>
            </a:r>
            <a:r>
              <a:rPr lang="pl-PL" sz="3200" i="1" dirty="0" err="1"/>
              <a:t>people</a:t>
            </a:r>
            <a:r>
              <a:rPr lang="pl-PL" sz="3200" i="1" dirty="0"/>
              <a:t> to </a:t>
            </a:r>
            <a:r>
              <a:rPr lang="pl-PL" sz="3200" i="1" dirty="0" err="1"/>
              <a:t>make</a:t>
            </a:r>
            <a:r>
              <a:rPr lang="pl-PL" sz="3200" i="1" dirty="0"/>
              <a:t> the </a:t>
            </a:r>
            <a:r>
              <a:rPr lang="pl-PL" sz="3200" i="1" dirty="0" err="1"/>
              <a:t>code</a:t>
            </a:r>
            <a:r>
              <a:rPr lang="pl-PL" sz="3200" i="1" dirty="0"/>
              <a:t> messy with </a:t>
            </a:r>
            <a:r>
              <a:rPr lang="pl-PL" sz="3200" i="1" dirty="0" err="1"/>
              <a:t>unprincipled</a:t>
            </a:r>
            <a:r>
              <a:rPr lang="pl-PL" sz="3200" i="1" dirty="0"/>
              <a:t> </a:t>
            </a:r>
            <a:r>
              <a:rPr lang="pl-PL" sz="3200" i="1" dirty="0" err="1"/>
              <a:t>optimizations</a:t>
            </a:r>
            <a:r>
              <a:rPr lang="pl-PL" sz="3200" i="1" dirty="0"/>
              <a:t>. </a:t>
            </a:r>
            <a:r>
              <a:rPr lang="pl-PL" sz="3200" i="1" dirty="0" err="1"/>
              <a:t>Clean</a:t>
            </a:r>
            <a:r>
              <a:rPr lang="pl-PL" sz="3200" i="1" dirty="0"/>
              <a:t> </a:t>
            </a:r>
            <a:r>
              <a:rPr lang="pl-PL" sz="3200" i="1" dirty="0" err="1"/>
              <a:t>code</a:t>
            </a:r>
            <a:r>
              <a:rPr lang="pl-PL" sz="3200" i="1" dirty="0"/>
              <a:t> </a:t>
            </a:r>
            <a:r>
              <a:rPr lang="pl-PL" sz="3200" b="1" i="1" dirty="0" err="1"/>
              <a:t>does</a:t>
            </a:r>
            <a:r>
              <a:rPr lang="pl-PL" sz="3200" b="1" i="1" dirty="0"/>
              <a:t> one </a:t>
            </a:r>
            <a:r>
              <a:rPr lang="pl-PL" sz="3200" b="1" i="1" dirty="0" err="1"/>
              <a:t>thing</a:t>
            </a:r>
            <a:r>
              <a:rPr lang="pl-PL" sz="3200" i="1" dirty="0"/>
              <a:t> </a:t>
            </a:r>
            <a:r>
              <a:rPr lang="pl-PL" sz="3200" i="1" dirty="0" err="1"/>
              <a:t>well</a:t>
            </a:r>
            <a:r>
              <a:rPr lang="pl-PL" sz="3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7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/>
              <a:t>Michael </a:t>
            </a:r>
            <a:r>
              <a:rPr lang="pl-PL" sz="2700" dirty="0" err="1"/>
              <a:t>Feathers</a:t>
            </a:r>
            <a:r>
              <a:rPr lang="pl-PL" sz="2700" dirty="0"/>
              <a:t> - </a:t>
            </a:r>
            <a:r>
              <a:rPr lang="pl-PL" sz="2700" dirty="0" err="1"/>
              <a:t>author</a:t>
            </a:r>
            <a:r>
              <a:rPr lang="pl-PL" sz="2700" dirty="0"/>
              <a:t> of </a:t>
            </a:r>
            <a:r>
              <a:rPr lang="pl-PL" sz="2700" dirty="0" err="1"/>
              <a:t>Working</a:t>
            </a:r>
            <a:r>
              <a:rPr lang="pl-PL" sz="2700" dirty="0"/>
              <a:t> </a:t>
            </a:r>
            <a:r>
              <a:rPr lang="pl-PL" sz="2700" dirty="0" err="1"/>
              <a:t>Effectively</a:t>
            </a:r>
            <a:r>
              <a:rPr lang="pl-PL" sz="2700" dirty="0"/>
              <a:t> with </a:t>
            </a:r>
            <a:r>
              <a:rPr lang="pl-PL" sz="2700" dirty="0" err="1"/>
              <a:t>Legacy</a:t>
            </a:r>
            <a:r>
              <a:rPr lang="pl-PL" sz="2700" dirty="0"/>
              <a:t> </a:t>
            </a:r>
            <a:r>
              <a:rPr lang="pl-PL" sz="2700" dirty="0" err="1"/>
              <a:t>Code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/>
              <a:t>I </a:t>
            </a:r>
            <a:r>
              <a:rPr lang="pl-PL" sz="2800" i="1" dirty="0" err="1"/>
              <a:t>could</a:t>
            </a:r>
            <a:r>
              <a:rPr lang="pl-PL" sz="2800" i="1" dirty="0"/>
              <a:t> list </a:t>
            </a:r>
            <a:r>
              <a:rPr lang="pl-PL" sz="2800" i="1" dirty="0" err="1"/>
              <a:t>all</a:t>
            </a:r>
            <a:r>
              <a:rPr lang="pl-PL" sz="2800" i="1" dirty="0"/>
              <a:t> of the </a:t>
            </a:r>
            <a:r>
              <a:rPr lang="pl-PL" sz="2800" i="1" dirty="0" err="1"/>
              <a:t>qualities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I </a:t>
            </a:r>
            <a:r>
              <a:rPr lang="pl-PL" sz="2800" i="1" dirty="0" err="1"/>
              <a:t>notice</a:t>
            </a:r>
            <a:r>
              <a:rPr lang="pl-PL" sz="2800" i="1" dirty="0"/>
              <a:t> in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, but 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 one </a:t>
            </a:r>
            <a:r>
              <a:rPr lang="pl-PL" sz="2800" i="1" dirty="0" err="1"/>
              <a:t>overarching</a:t>
            </a:r>
            <a:r>
              <a:rPr lang="pl-PL" sz="2800" i="1" dirty="0"/>
              <a:t> </a:t>
            </a:r>
            <a:r>
              <a:rPr lang="pl-PL" sz="2800" i="1" dirty="0" err="1"/>
              <a:t>quality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</a:t>
            </a:r>
            <a:r>
              <a:rPr lang="pl-PL" sz="2800" i="1" dirty="0" err="1"/>
              <a:t>leads</a:t>
            </a:r>
            <a:r>
              <a:rPr lang="pl-PL" sz="2800" i="1" dirty="0"/>
              <a:t> to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them</a:t>
            </a:r>
            <a:r>
              <a:rPr lang="pl-PL" sz="2800" i="1" dirty="0"/>
              <a:t>. </a:t>
            </a:r>
            <a:r>
              <a:rPr lang="pl-PL" sz="2800" b="1" i="1" dirty="0" err="1"/>
              <a:t>Clean</a:t>
            </a:r>
            <a:r>
              <a:rPr lang="pl-PL" sz="2800" b="1" i="1" dirty="0"/>
              <a:t> </a:t>
            </a:r>
            <a:r>
              <a:rPr lang="pl-PL" sz="2800" b="1" i="1" dirty="0" err="1"/>
              <a:t>code</a:t>
            </a:r>
            <a:r>
              <a:rPr lang="pl-PL" sz="2800" b="1" i="1" dirty="0"/>
              <a:t> </a:t>
            </a:r>
            <a:r>
              <a:rPr lang="pl-PL" sz="2800" b="1" i="1" dirty="0" err="1"/>
              <a:t>always</a:t>
            </a:r>
            <a:r>
              <a:rPr lang="pl-PL" sz="2800" b="1" i="1" dirty="0"/>
              <a:t> </a:t>
            </a:r>
            <a:r>
              <a:rPr lang="pl-PL" sz="2800" b="1" i="1" dirty="0" err="1"/>
              <a:t>looks</a:t>
            </a:r>
            <a:r>
              <a:rPr lang="pl-PL" sz="2800" b="1" i="1" dirty="0"/>
              <a:t> </a:t>
            </a:r>
            <a:r>
              <a:rPr lang="pl-PL" sz="2800" b="1" i="1" dirty="0" err="1"/>
              <a:t>like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was </a:t>
            </a:r>
            <a:r>
              <a:rPr lang="pl-PL" sz="2800" b="1" i="1" dirty="0" err="1"/>
              <a:t>written</a:t>
            </a:r>
            <a:r>
              <a:rPr lang="pl-PL" sz="2800" b="1" i="1" dirty="0"/>
              <a:t> by </a:t>
            </a:r>
            <a:r>
              <a:rPr lang="pl-PL" sz="2800" b="1" i="1" dirty="0" err="1"/>
              <a:t>someone</a:t>
            </a:r>
            <a:r>
              <a:rPr lang="pl-PL" sz="2800" b="1" i="1" dirty="0"/>
              <a:t> </a:t>
            </a:r>
            <a:r>
              <a:rPr lang="pl-PL" sz="2800" b="1" i="1" dirty="0" err="1"/>
              <a:t>who</a:t>
            </a:r>
            <a:r>
              <a:rPr lang="pl-PL" sz="2800" b="1" i="1" dirty="0"/>
              <a:t> </a:t>
            </a:r>
            <a:r>
              <a:rPr lang="pl-PL" sz="2800" b="1" i="1" dirty="0" err="1"/>
              <a:t>cares</a:t>
            </a:r>
            <a:r>
              <a:rPr lang="pl-PL" sz="2800" b="1" i="1" dirty="0"/>
              <a:t>.</a:t>
            </a:r>
            <a:r>
              <a:rPr lang="pl-PL" sz="2800" i="1" dirty="0"/>
              <a:t> 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 </a:t>
            </a:r>
            <a:r>
              <a:rPr lang="pl-PL" sz="2800" b="1" i="1" dirty="0" err="1"/>
              <a:t>nothing</a:t>
            </a:r>
            <a:r>
              <a:rPr lang="pl-PL" sz="2800" b="1" i="1" dirty="0"/>
              <a:t> </a:t>
            </a:r>
            <a:r>
              <a:rPr lang="pl-PL" sz="2800" b="1" i="1" dirty="0" err="1"/>
              <a:t>obvious</a:t>
            </a:r>
            <a:r>
              <a:rPr lang="pl-PL" sz="2800" b="1" i="1" dirty="0"/>
              <a:t> </a:t>
            </a:r>
            <a:r>
              <a:rPr lang="pl-PL" sz="2800" b="1" i="1" dirty="0" err="1"/>
              <a:t>that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can</a:t>
            </a:r>
            <a:r>
              <a:rPr lang="pl-PL" sz="2800" b="1" i="1" dirty="0"/>
              <a:t> do to </a:t>
            </a:r>
            <a:r>
              <a:rPr lang="pl-PL" sz="2800" b="1" i="1" dirty="0" err="1"/>
              <a:t>make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</a:t>
            </a:r>
            <a:r>
              <a:rPr lang="pl-PL" sz="2800" b="1" i="1" dirty="0" err="1"/>
              <a:t>better</a:t>
            </a:r>
            <a:r>
              <a:rPr lang="pl-PL" sz="2800" i="1" dirty="0"/>
              <a:t>.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those</a:t>
            </a:r>
            <a:r>
              <a:rPr lang="pl-PL" sz="2800" i="1" dirty="0"/>
              <a:t> </a:t>
            </a:r>
            <a:r>
              <a:rPr lang="pl-PL" sz="2800" i="1" dirty="0" err="1"/>
              <a:t>things</a:t>
            </a:r>
            <a:r>
              <a:rPr lang="pl-PL" sz="2800" i="1" dirty="0"/>
              <a:t> </a:t>
            </a:r>
            <a:r>
              <a:rPr lang="pl-PL" sz="2800" i="1" dirty="0" err="1"/>
              <a:t>were</a:t>
            </a:r>
            <a:r>
              <a:rPr lang="pl-PL" sz="2800" i="1" dirty="0"/>
              <a:t> </a:t>
            </a:r>
            <a:r>
              <a:rPr lang="pl-PL" sz="2800" i="1" dirty="0" err="1"/>
              <a:t>thought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by the </a:t>
            </a:r>
            <a:r>
              <a:rPr lang="pl-PL" sz="2800" i="1" dirty="0" err="1"/>
              <a:t>code’s</a:t>
            </a:r>
            <a:r>
              <a:rPr lang="pl-PL" sz="2800" i="1" dirty="0"/>
              <a:t> </a:t>
            </a:r>
            <a:r>
              <a:rPr lang="pl-PL" sz="2800" i="1" dirty="0" err="1"/>
              <a:t>author</a:t>
            </a:r>
            <a:r>
              <a:rPr lang="pl-PL" sz="2800" i="1" dirty="0"/>
              <a:t>, and </a:t>
            </a:r>
            <a:r>
              <a:rPr lang="pl-PL" sz="2800" i="1" dirty="0" err="1"/>
              <a:t>if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try</a:t>
            </a:r>
            <a:r>
              <a:rPr lang="pl-PL" sz="2800" i="1" dirty="0"/>
              <a:t> to </a:t>
            </a:r>
            <a:r>
              <a:rPr lang="pl-PL" sz="2800" i="1" dirty="0" err="1"/>
              <a:t>imagine</a:t>
            </a:r>
            <a:r>
              <a:rPr lang="pl-PL" sz="2800" i="1" dirty="0"/>
              <a:t> </a:t>
            </a:r>
            <a:r>
              <a:rPr lang="pl-PL" sz="2800" i="1" dirty="0" err="1"/>
              <a:t>improvements</a:t>
            </a:r>
            <a:r>
              <a:rPr lang="pl-PL" sz="2800" i="1" dirty="0"/>
              <a:t>,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led</a:t>
            </a:r>
            <a:r>
              <a:rPr lang="pl-PL" sz="2800" i="1" dirty="0"/>
              <a:t> </a:t>
            </a:r>
            <a:r>
              <a:rPr lang="pl-PL" sz="2800" i="1" dirty="0" err="1"/>
              <a:t>back</a:t>
            </a:r>
            <a:r>
              <a:rPr lang="pl-PL" sz="2800" i="1" dirty="0"/>
              <a:t> to </a:t>
            </a:r>
            <a:r>
              <a:rPr lang="pl-PL" sz="2800" i="1" dirty="0" err="1"/>
              <a:t>where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, </a:t>
            </a:r>
            <a:r>
              <a:rPr lang="pl-PL" sz="2800" i="1" dirty="0" err="1"/>
              <a:t>sitting</a:t>
            </a:r>
            <a:r>
              <a:rPr lang="pl-PL" sz="2800" i="1" dirty="0"/>
              <a:t> in </a:t>
            </a:r>
            <a:r>
              <a:rPr lang="pl-PL" sz="2800" i="1" dirty="0" err="1"/>
              <a:t>appreciation</a:t>
            </a:r>
            <a:r>
              <a:rPr lang="pl-PL" sz="2800" i="1" dirty="0"/>
              <a:t> of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left</a:t>
            </a:r>
            <a:r>
              <a:rPr lang="pl-PL" sz="2800" i="1" dirty="0"/>
              <a:t> for </a:t>
            </a:r>
            <a:r>
              <a:rPr lang="pl-PL" sz="2800" i="1" dirty="0" err="1"/>
              <a:t>you</a:t>
            </a:r>
            <a:r>
              <a:rPr lang="pl-PL" sz="2800" i="1" dirty="0"/>
              <a:t>—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written</a:t>
            </a:r>
            <a:r>
              <a:rPr lang="pl-PL" sz="2800" i="1" dirty="0"/>
              <a:t> by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who</a:t>
            </a:r>
            <a:r>
              <a:rPr lang="pl-PL" sz="2800" i="1" dirty="0"/>
              <a:t> </a:t>
            </a:r>
            <a:r>
              <a:rPr lang="pl-PL" sz="2800" i="1" dirty="0" err="1"/>
              <a:t>cared</a:t>
            </a:r>
            <a:r>
              <a:rPr lang="pl-PL" sz="2800" i="1" dirty="0"/>
              <a:t> </a:t>
            </a:r>
            <a:r>
              <a:rPr lang="pl-PL" sz="2800" i="1" dirty="0" err="1"/>
              <a:t>deeply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the </a:t>
            </a:r>
            <a:r>
              <a:rPr lang="pl-PL" sz="2800" i="1" dirty="0" err="1"/>
              <a:t>craft</a:t>
            </a:r>
            <a:r>
              <a:rPr lang="pl-PL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92696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 err="1"/>
              <a:t>Ward</a:t>
            </a:r>
            <a:r>
              <a:rPr lang="pl-PL" sz="2700" dirty="0"/>
              <a:t> Cunningham, </a:t>
            </a:r>
            <a:r>
              <a:rPr lang="pl-PL" sz="2700" dirty="0" err="1"/>
              <a:t>inventor</a:t>
            </a:r>
            <a:r>
              <a:rPr lang="pl-PL" sz="2700" dirty="0"/>
              <a:t> of Wiki and Fit, co-</a:t>
            </a:r>
            <a:r>
              <a:rPr lang="pl-PL" sz="2700" dirty="0" err="1"/>
              <a:t>inventor</a:t>
            </a:r>
            <a:r>
              <a:rPr lang="pl-PL" sz="2700" dirty="0"/>
              <a:t> of Extreme Programming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996952"/>
            <a:ext cx="9134391" cy="361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know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working</a:t>
            </a:r>
            <a:r>
              <a:rPr lang="pl-PL" sz="2800" i="1" dirty="0"/>
              <a:t> with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</a:t>
            </a:r>
            <a:r>
              <a:rPr lang="pl-PL" sz="2800" i="1" dirty="0" err="1"/>
              <a:t>each</a:t>
            </a:r>
            <a:r>
              <a:rPr lang="pl-PL" sz="2800" i="1" dirty="0"/>
              <a:t> </a:t>
            </a:r>
            <a:r>
              <a:rPr lang="pl-PL" sz="2800" i="1" dirty="0" err="1"/>
              <a:t>routine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read</a:t>
            </a:r>
            <a:r>
              <a:rPr lang="pl-PL" sz="2800" i="1" dirty="0"/>
              <a:t> </a:t>
            </a:r>
            <a:r>
              <a:rPr lang="pl-PL" sz="2800" i="1" dirty="0" err="1"/>
              <a:t>turns</a:t>
            </a:r>
            <a:r>
              <a:rPr lang="pl-PL" sz="2800" i="1" dirty="0"/>
              <a:t> out to be </a:t>
            </a:r>
            <a:r>
              <a:rPr lang="pl-PL" sz="2800" b="1" i="1" dirty="0" err="1"/>
              <a:t>pretty</a:t>
            </a:r>
            <a:r>
              <a:rPr lang="pl-PL" sz="2800" b="1" i="1" dirty="0"/>
              <a:t> much </a:t>
            </a:r>
            <a:r>
              <a:rPr lang="pl-PL" sz="2800" b="1" i="1" dirty="0" err="1"/>
              <a:t>what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expected</a:t>
            </a:r>
            <a:r>
              <a:rPr lang="pl-PL" sz="2800" i="1" dirty="0"/>
              <a:t>.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can</a:t>
            </a:r>
            <a:r>
              <a:rPr lang="pl-PL" sz="2800" i="1" dirty="0"/>
              <a:t> </a:t>
            </a:r>
            <a:r>
              <a:rPr lang="pl-PL" sz="2800" i="1" dirty="0" err="1"/>
              <a:t>call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beautiful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also</a:t>
            </a:r>
            <a:r>
              <a:rPr lang="pl-PL" sz="2800" i="1" dirty="0"/>
              <a:t> </a:t>
            </a:r>
            <a:r>
              <a:rPr lang="pl-PL" sz="2800" i="1" dirty="0" err="1"/>
              <a:t>makes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look</a:t>
            </a:r>
            <a:r>
              <a:rPr lang="pl-PL" sz="2800" i="1" dirty="0"/>
              <a:t> </a:t>
            </a:r>
            <a:r>
              <a:rPr lang="pl-PL" sz="2800" i="1" dirty="0" err="1"/>
              <a:t>like</a:t>
            </a:r>
            <a:r>
              <a:rPr lang="pl-PL" sz="2800" i="1" dirty="0"/>
              <a:t> the </a:t>
            </a:r>
            <a:r>
              <a:rPr lang="pl-PL" sz="2800" i="1" dirty="0" err="1"/>
              <a:t>language</a:t>
            </a:r>
            <a:r>
              <a:rPr lang="pl-PL" sz="2800" i="1" dirty="0"/>
              <a:t> was </a:t>
            </a:r>
            <a:r>
              <a:rPr lang="pl-PL" sz="2800" i="1" dirty="0" err="1"/>
              <a:t>made</a:t>
            </a:r>
            <a:r>
              <a:rPr lang="pl-PL" sz="2800" i="1" dirty="0"/>
              <a:t>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30342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49162</TotalTime>
  <Words>1511</Words>
  <Application>Microsoft Macintosh PowerPoint</Application>
  <PresentationFormat>Custom</PresentationFormat>
  <Paragraphs>325</Paragraphs>
  <Slides>57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Corbel</vt:lpstr>
      <vt:lpstr>Menlo</vt:lpstr>
      <vt:lpstr>Digital Blue Tunnel 16x9</vt:lpstr>
      <vt:lpstr>Clean code in Go</vt:lpstr>
      <vt:lpstr>Thesis </vt:lpstr>
      <vt:lpstr>Whoami</vt:lpstr>
      <vt:lpstr>Agenda</vt:lpstr>
      <vt:lpstr>github.com/mateuszdyminski/clean</vt:lpstr>
      <vt:lpstr>Clean Code definition(s)</vt:lpstr>
      <vt:lpstr>Clean Code definition Bjarne Stroustrup - inventor of C++</vt:lpstr>
      <vt:lpstr>Clean Code definition Michael Feathers - author of Working Effectively with Legacy Code</vt:lpstr>
      <vt:lpstr>Clean Code definition Ward Cunningham, inventor of Wiki and Fit, co-inventor of Extreme Programming</vt:lpstr>
      <vt:lpstr>Uncle Bob about Ward Cunningham definition of Clean Code</vt:lpstr>
      <vt:lpstr>Go history</vt:lpstr>
      <vt:lpstr>Go timeline</vt:lpstr>
      <vt:lpstr>Why Google created Golang?</vt:lpstr>
      <vt:lpstr>Google - observations</vt:lpstr>
      <vt:lpstr>Golang - assumptions</vt:lpstr>
      <vt:lpstr>Ward’s definition of Clean Code</vt:lpstr>
      <vt:lpstr>Why I think that Go is the cleanest programming language</vt:lpstr>
      <vt:lpstr>Go does not compete on features</vt:lpstr>
      <vt:lpstr>Golang does not compete on features</vt:lpstr>
      <vt:lpstr>Golang does not compete on features</vt:lpstr>
      <vt:lpstr>Missing map/reduce/filter</vt:lpstr>
      <vt:lpstr>Small Specification</vt:lpstr>
      <vt:lpstr>Small specification</vt:lpstr>
      <vt:lpstr>A bit primitive but very concise </vt:lpstr>
      <vt:lpstr>A bit primitive but very concise </vt:lpstr>
      <vt:lpstr>Dead simple syntax</vt:lpstr>
      <vt:lpstr>Dead simple syntax</vt:lpstr>
      <vt:lpstr>Dependencies</vt:lpstr>
      <vt:lpstr>Dependencies</vt:lpstr>
      <vt:lpstr>No inheritance</vt:lpstr>
      <vt:lpstr>No inheritance</vt:lpstr>
      <vt:lpstr>No overloading</vt:lpstr>
      <vt:lpstr>No overloading</vt:lpstr>
      <vt:lpstr>No exceptions</vt:lpstr>
      <vt:lpstr>No exceptions</vt:lpstr>
      <vt:lpstr>Error handling</vt:lpstr>
      <vt:lpstr>Error handling</vt:lpstr>
      <vt:lpstr>Error handling</vt:lpstr>
      <vt:lpstr>Error handling</vt:lpstr>
      <vt:lpstr>No generics</vt:lpstr>
      <vt:lpstr>No exceptions</vt:lpstr>
      <vt:lpstr>No generics</vt:lpstr>
      <vt:lpstr>No func/struct annotations</vt:lpstr>
      <vt:lpstr>No func/struct annotation</vt:lpstr>
      <vt:lpstr>Auto formatter</vt:lpstr>
      <vt:lpstr>Build-In auto formatter</vt:lpstr>
      <vt:lpstr>Linters</vt:lpstr>
      <vt:lpstr>Linters</vt:lpstr>
      <vt:lpstr>Linters</vt:lpstr>
      <vt:lpstr>Documentation</vt:lpstr>
      <vt:lpstr>Documentation</vt:lpstr>
      <vt:lpstr>But sometimes Go is not clean</vt:lpstr>
      <vt:lpstr>Go concurrency sometime is not Clean</vt:lpstr>
      <vt:lpstr>Summary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207</cp:revision>
  <dcterms:created xsi:type="dcterms:W3CDTF">2017-11-07T10:40:10Z</dcterms:created>
  <dcterms:modified xsi:type="dcterms:W3CDTF">2018-11-06T13:36:50Z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